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94" r:id="rId5"/>
    <p:sldId id="273" r:id="rId6"/>
    <p:sldId id="276" r:id="rId7"/>
    <p:sldId id="279" r:id="rId8"/>
    <p:sldId id="399" r:id="rId9"/>
    <p:sldId id="400" r:id="rId10"/>
    <p:sldId id="401" r:id="rId11"/>
    <p:sldId id="274" r:id="rId12"/>
    <p:sldId id="402" r:id="rId13"/>
    <p:sldId id="395" r:id="rId14"/>
    <p:sldId id="337" r:id="rId15"/>
    <p:sldId id="403" r:id="rId16"/>
    <p:sldId id="397" r:id="rId17"/>
    <p:sldId id="398" r:id="rId18"/>
    <p:sldId id="271" r:id="rId19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9F7E1-CB97-475F-A0D5-760F955C6C0B}" v="12" dt="2024-10-09T10:07:05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enda Paluzie i Hernàndez" userId="30ad7a5e-cd21-4c9b-92d7-5e499a2f17f3" providerId="ADAL" clId="{0B29F7E1-CB97-475F-A0D5-760F955C6C0B}"/>
    <pc:docChg chg="custSel modSld">
      <pc:chgData name="Elisenda Paluzie i Hernàndez" userId="30ad7a5e-cd21-4c9b-92d7-5e499a2f17f3" providerId="ADAL" clId="{0B29F7E1-CB97-475F-A0D5-760F955C6C0B}" dt="2024-10-09T11:31:30.857" v="733" actId="20577"/>
      <pc:docMkLst>
        <pc:docMk/>
      </pc:docMkLst>
      <pc:sldChg chg="modSp mod">
        <pc:chgData name="Elisenda Paluzie i Hernàndez" userId="30ad7a5e-cd21-4c9b-92d7-5e499a2f17f3" providerId="ADAL" clId="{0B29F7E1-CB97-475F-A0D5-760F955C6C0B}" dt="2024-10-09T10:02:50.033" v="306" actId="20577"/>
        <pc:sldMkLst>
          <pc:docMk/>
          <pc:sldMk cId="65689973" sldId="273"/>
        </pc:sldMkLst>
        <pc:spChg chg="mod">
          <ac:chgData name="Elisenda Paluzie i Hernàndez" userId="30ad7a5e-cd21-4c9b-92d7-5e499a2f17f3" providerId="ADAL" clId="{0B29F7E1-CB97-475F-A0D5-760F955C6C0B}" dt="2024-10-09T10:02:50.033" v="306" actId="20577"/>
          <ac:spMkLst>
            <pc:docMk/>
            <pc:sldMk cId="65689973" sldId="273"/>
            <ac:spMk id="5" creationId="{CC92A76B-45B1-4E5A-A680-821089048C2F}"/>
          </ac:spMkLst>
        </pc:spChg>
      </pc:sldChg>
      <pc:sldChg chg="modSp mod">
        <pc:chgData name="Elisenda Paluzie i Hernàndez" userId="30ad7a5e-cd21-4c9b-92d7-5e499a2f17f3" providerId="ADAL" clId="{0B29F7E1-CB97-475F-A0D5-760F955C6C0B}" dt="2024-10-09T09:52:23.474" v="9" actId="113"/>
        <pc:sldMkLst>
          <pc:docMk/>
          <pc:sldMk cId="275375400" sldId="274"/>
        </pc:sldMkLst>
        <pc:spChg chg="mod">
          <ac:chgData name="Elisenda Paluzie i Hernàndez" userId="30ad7a5e-cd21-4c9b-92d7-5e499a2f17f3" providerId="ADAL" clId="{0B29F7E1-CB97-475F-A0D5-760F955C6C0B}" dt="2024-10-09T09:52:23.474" v="9" actId="113"/>
          <ac:spMkLst>
            <pc:docMk/>
            <pc:sldMk cId="275375400" sldId="274"/>
            <ac:spMk id="5" creationId="{67B0FB52-2522-4615-AB28-4A56415D8BEA}"/>
          </ac:spMkLst>
        </pc:spChg>
      </pc:sldChg>
      <pc:sldChg chg="modSp mod">
        <pc:chgData name="Elisenda Paluzie i Hernàndez" userId="30ad7a5e-cd21-4c9b-92d7-5e499a2f17f3" providerId="ADAL" clId="{0B29F7E1-CB97-475F-A0D5-760F955C6C0B}" dt="2024-10-09T09:47:39.955" v="0" actId="114"/>
        <pc:sldMkLst>
          <pc:docMk/>
          <pc:sldMk cId="2400250241" sldId="276"/>
        </pc:sldMkLst>
        <pc:spChg chg="mod">
          <ac:chgData name="Elisenda Paluzie i Hernàndez" userId="30ad7a5e-cd21-4c9b-92d7-5e499a2f17f3" providerId="ADAL" clId="{0B29F7E1-CB97-475F-A0D5-760F955C6C0B}" dt="2024-10-09T09:47:39.955" v="0" actId="114"/>
          <ac:spMkLst>
            <pc:docMk/>
            <pc:sldMk cId="2400250241" sldId="276"/>
            <ac:spMk id="13" creationId="{DBC35E07-7466-40C7-BEF0-54BA0AB1345A}"/>
          </ac:spMkLst>
        </pc:spChg>
      </pc:sldChg>
      <pc:sldChg chg="addSp modSp">
        <pc:chgData name="Elisenda Paluzie i Hernàndez" userId="30ad7a5e-cd21-4c9b-92d7-5e499a2f17f3" providerId="ADAL" clId="{0B29F7E1-CB97-475F-A0D5-760F955C6C0B}" dt="2024-10-09T09:57:35.718" v="13"/>
        <pc:sldMkLst>
          <pc:docMk/>
          <pc:sldMk cId="3653908770" sldId="337"/>
        </pc:sldMkLst>
        <pc:graphicFrameChg chg="add mod">
          <ac:chgData name="Elisenda Paluzie i Hernàndez" userId="30ad7a5e-cd21-4c9b-92d7-5e499a2f17f3" providerId="ADAL" clId="{0B29F7E1-CB97-475F-A0D5-760F955C6C0B}" dt="2024-10-09T09:57:35.718" v="13"/>
          <ac:graphicFrameMkLst>
            <pc:docMk/>
            <pc:sldMk cId="3653908770" sldId="337"/>
            <ac:graphicFrameMk id="2" creationId="{281F8B6C-DA4E-9C47-4BAF-0D68B29479F9}"/>
          </ac:graphicFrameMkLst>
        </pc:graphicFrameChg>
        <pc:graphicFrameChg chg="mod">
          <ac:chgData name="Elisenda Paluzie i Hernàndez" userId="30ad7a5e-cd21-4c9b-92d7-5e499a2f17f3" providerId="ADAL" clId="{0B29F7E1-CB97-475F-A0D5-760F955C6C0B}" dt="2024-10-09T09:57:34.199" v="12"/>
          <ac:graphicFrameMkLst>
            <pc:docMk/>
            <pc:sldMk cId="3653908770" sldId="337"/>
            <ac:graphicFrameMk id="7" creationId="{FA74871F-74C2-4BF0-ADDB-F1E42D8E702A}"/>
          </ac:graphicFrameMkLst>
        </pc:graphicFrameChg>
      </pc:sldChg>
      <pc:sldChg chg="modSp mod">
        <pc:chgData name="Elisenda Paluzie i Hernàndez" userId="30ad7a5e-cd21-4c9b-92d7-5e499a2f17f3" providerId="ADAL" clId="{0B29F7E1-CB97-475F-A0D5-760F955C6C0B}" dt="2024-10-09T09:53:14.633" v="11" actId="113"/>
        <pc:sldMkLst>
          <pc:docMk/>
          <pc:sldMk cId="2469195800" sldId="395"/>
        </pc:sldMkLst>
        <pc:spChg chg="mod">
          <ac:chgData name="Elisenda Paluzie i Hernàndez" userId="30ad7a5e-cd21-4c9b-92d7-5e499a2f17f3" providerId="ADAL" clId="{0B29F7E1-CB97-475F-A0D5-760F955C6C0B}" dt="2024-10-09T09:53:14.633" v="11" actId="113"/>
          <ac:spMkLst>
            <pc:docMk/>
            <pc:sldMk cId="2469195800" sldId="395"/>
            <ac:spMk id="5" creationId="{223F76AA-06BD-4211-BC05-B352CC80CFE5}"/>
          </ac:spMkLst>
        </pc:spChg>
      </pc:sldChg>
      <pc:sldChg chg="addSp modSp mod">
        <pc:chgData name="Elisenda Paluzie i Hernàndez" userId="30ad7a5e-cd21-4c9b-92d7-5e499a2f17f3" providerId="ADAL" clId="{0B29F7E1-CB97-475F-A0D5-760F955C6C0B}" dt="2024-10-09T10:01:33.190" v="210" actId="20577"/>
        <pc:sldMkLst>
          <pc:docMk/>
          <pc:sldMk cId="3204508180" sldId="397"/>
        </pc:sldMkLst>
        <pc:spChg chg="add mod">
          <ac:chgData name="Elisenda Paluzie i Hernàndez" userId="30ad7a5e-cd21-4c9b-92d7-5e499a2f17f3" providerId="ADAL" clId="{0B29F7E1-CB97-475F-A0D5-760F955C6C0B}" dt="2024-10-09T10:01:33.190" v="210" actId="20577"/>
          <ac:spMkLst>
            <pc:docMk/>
            <pc:sldMk cId="3204508180" sldId="397"/>
            <ac:spMk id="3" creationId="{55F6756B-4404-37B2-C262-0959423336D6}"/>
          </ac:spMkLst>
        </pc:spChg>
        <pc:spChg chg="mod">
          <ac:chgData name="Elisenda Paluzie i Hernàndez" userId="30ad7a5e-cd21-4c9b-92d7-5e499a2f17f3" providerId="ADAL" clId="{0B29F7E1-CB97-475F-A0D5-760F955C6C0B}" dt="2024-10-09T10:01:13.987" v="200" actId="20577"/>
          <ac:spMkLst>
            <pc:docMk/>
            <pc:sldMk cId="3204508180" sldId="397"/>
            <ac:spMk id="12" creationId="{00000000-0000-0000-0000-000000000000}"/>
          </ac:spMkLst>
        </pc:spChg>
        <pc:picChg chg="add mod">
          <ac:chgData name="Elisenda Paluzie i Hernàndez" userId="30ad7a5e-cd21-4c9b-92d7-5e499a2f17f3" providerId="ADAL" clId="{0B29F7E1-CB97-475F-A0D5-760F955C6C0B}" dt="2024-10-09T10:00:49.454" v="108" actId="1076"/>
          <ac:picMkLst>
            <pc:docMk/>
            <pc:sldMk cId="3204508180" sldId="397"/>
            <ac:picMk id="2" creationId="{6D79E10F-1E36-EA11-FA7B-A429DC9469FB}"/>
          </ac:picMkLst>
        </pc:picChg>
      </pc:sldChg>
      <pc:sldChg chg="addSp modSp mod">
        <pc:chgData name="Elisenda Paluzie i Hernàndez" userId="30ad7a5e-cd21-4c9b-92d7-5e499a2f17f3" providerId="ADAL" clId="{0B29F7E1-CB97-475F-A0D5-760F955C6C0B}" dt="2024-10-09T11:31:30.857" v="733" actId="20577"/>
        <pc:sldMkLst>
          <pc:docMk/>
          <pc:sldMk cId="3558254307" sldId="398"/>
        </pc:sldMkLst>
        <pc:spChg chg="add mod">
          <ac:chgData name="Elisenda Paluzie i Hernàndez" userId="30ad7a5e-cd21-4c9b-92d7-5e499a2f17f3" providerId="ADAL" clId="{0B29F7E1-CB97-475F-A0D5-760F955C6C0B}" dt="2024-10-09T11:31:30.857" v="733" actId="20577"/>
          <ac:spMkLst>
            <pc:docMk/>
            <pc:sldMk cId="3558254307" sldId="398"/>
            <ac:spMk id="2" creationId="{E053B732-1CBC-A0EC-D1AD-84433E40029A}"/>
          </ac:spMkLst>
        </pc:spChg>
        <pc:spChg chg="mod">
          <ac:chgData name="Elisenda Paluzie i Hernàndez" userId="30ad7a5e-cd21-4c9b-92d7-5e499a2f17f3" providerId="ADAL" clId="{0B29F7E1-CB97-475F-A0D5-760F955C6C0B}" dt="2024-10-09T10:02:42.690" v="305" actId="20577"/>
          <ac:spMkLst>
            <pc:docMk/>
            <pc:sldMk cId="3558254307" sldId="398"/>
            <ac:spMk id="12" creationId="{00000000-0000-0000-0000-000000000000}"/>
          </ac:spMkLst>
        </pc:spChg>
      </pc:sldChg>
      <pc:sldChg chg="modSp mod">
        <pc:chgData name="Elisenda Paluzie i Hernàndez" userId="30ad7a5e-cd21-4c9b-92d7-5e499a2f17f3" providerId="ADAL" clId="{0B29F7E1-CB97-475F-A0D5-760F955C6C0B}" dt="2024-10-09T09:50:46.961" v="4" actId="14100"/>
        <pc:sldMkLst>
          <pc:docMk/>
          <pc:sldMk cId="1656873591" sldId="400"/>
        </pc:sldMkLst>
        <pc:spChg chg="mod">
          <ac:chgData name="Elisenda Paluzie i Hernàndez" userId="30ad7a5e-cd21-4c9b-92d7-5e499a2f17f3" providerId="ADAL" clId="{0B29F7E1-CB97-475F-A0D5-760F955C6C0B}" dt="2024-10-09T09:50:43.763" v="3" actId="1076"/>
          <ac:spMkLst>
            <pc:docMk/>
            <pc:sldMk cId="1656873591" sldId="400"/>
            <ac:spMk id="4" creationId="{167A822F-806C-4A6A-85DC-4A61A3AD6DD9}"/>
          </ac:spMkLst>
        </pc:spChg>
        <pc:spChg chg="mod">
          <ac:chgData name="Elisenda Paluzie i Hernàndez" userId="30ad7a5e-cd21-4c9b-92d7-5e499a2f17f3" providerId="ADAL" clId="{0B29F7E1-CB97-475F-A0D5-760F955C6C0B}" dt="2024-10-09T09:50:24.750" v="1" actId="1076"/>
          <ac:spMkLst>
            <pc:docMk/>
            <pc:sldMk cId="1656873591" sldId="400"/>
            <ac:spMk id="12" creationId="{00000000-0000-0000-0000-000000000000}"/>
          </ac:spMkLst>
        </pc:spChg>
        <pc:picChg chg="mod">
          <ac:chgData name="Elisenda Paluzie i Hernàndez" userId="30ad7a5e-cd21-4c9b-92d7-5e499a2f17f3" providerId="ADAL" clId="{0B29F7E1-CB97-475F-A0D5-760F955C6C0B}" dt="2024-10-09T09:50:46.961" v="4" actId="14100"/>
          <ac:picMkLst>
            <pc:docMk/>
            <pc:sldMk cId="1656873591" sldId="400"/>
            <ac:picMk id="5" creationId="{36463BC4-B6BA-4757-883F-9DCB0876CCB2}"/>
          </ac:picMkLst>
        </pc:picChg>
        <pc:picChg chg="mod">
          <ac:chgData name="Elisenda Paluzie i Hernàndez" userId="30ad7a5e-cd21-4c9b-92d7-5e499a2f17f3" providerId="ADAL" clId="{0B29F7E1-CB97-475F-A0D5-760F955C6C0B}" dt="2024-10-09T09:50:28.691" v="2" actId="1076"/>
          <ac:picMkLst>
            <pc:docMk/>
            <pc:sldMk cId="1656873591" sldId="400"/>
            <ac:picMk id="7" creationId="{00000000-0000-0000-0000-000000000000}"/>
          </ac:picMkLst>
        </pc:picChg>
      </pc:sldChg>
      <pc:sldChg chg="modSp mod">
        <pc:chgData name="Elisenda Paluzie i Hernàndez" userId="30ad7a5e-cd21-4c9b-92d7-5e499a2f17f3" providerId="ADAL" clId="{0B29F7E1-CB97-475F-A0D5-760F955C6C0B}" dt="2024-10-09T09:51:39.520" v="7" actId="113"/>
        <pc:sldMkLst>
          <pc:docMk/>
          <pc:sldMk cId="4135770335" sldId="401"/>
        </pc:sldMkLst>
        <pc:spChg chg="mod">
          <ac:chgData name="Elisenda Paluzie i Hernàndez" userId="30ad7a5e-cd21-4c9b-92d7-5e499a2f17f3" providerId="ADAL" clId="{0B29F7E1-CB97-475F-A0D5-760F955C6C0B}" dt="2024-10-09T09:51:39.520" v="7" actId="113"/>
          <ac:spMkLst>
            <pc:docMk/>
            <pc:sldMk cId="4135770335" sldId="401"/>
            <ac:spMk id="2" creationId="{08FE6EF9-5563-475A-A0D5-72650F49A196}"/>
          </ac:spMkLst>
        </pc:spChg>
        <pc:picChg chg="mod">
          <ac:chgData name="Elisenda Paluzie i Hernàndez" userId="30ad7a5e-cd21-4c9b-92d7-5e499a2f17f3" providerId="ADAL" clId="{0B29F7E1-CB97-475F-A0D5-760F955C6C0B}" dt="2024-10-09T09:51:29.909" v="5" actId="1076"/>
          <ac:picMkLst>
            <pc:docMk/>
            <pc:sldMk cId="4135770335" sldId="401"/>
            <ac:picMk id="6" creationId="{5B7DD2CA-F275-49CC-AA3B-A4468F480847}"/>
          </ac:picMkLst>
        </pc:picChg>
      </pc:sldChg>
      <pc:sldChg chg="modSp mod">
        <pc:chgData name="Elisenda Paluzie i Hernàndez" userId="30ad7a5e-cd21-4c9b-92d7-5e499a2f17f3" providerId="ADAL" clId="{0B29F7E1-CB97-475F-A0D5-760F955C6C0B}" dt="2024-10-09T09:53:01.866" v="10" actId="113"/>
        <pc:sldMkLst>
          <pc:docMk/>
          <pc:sldMk cId="1491965688" sldId="402"/>
        </pc:sldMkLst>
        <pc:spChg chg="mod">
          <ac:chgData name="Elisenda Paluzie i Hernàndez" userId="30ad7a5e-cd21-4c9b-92d7-5e499a2f17f3" providerId="ADAL" clId="{0B29F7E1-CB97-475F-A0D5-760F955C6C0B}" dt="2024-10-09T09:53:01.866" v="10" actId="113"/>
          <ac:spMkLst>
            <pc:docMk/>
            <pc:sldMk cId="1491965688" sldId="402"/>
            <ac:spMk id="5" creationId="{67B0FB52-2522-4615-AB28-4A56415D8BEA}"/>
          </ac:spMkLst>
        </pc:spChg>
      </pc:sldChg>
      <pc:sldChg chg="addSp modSp mod">
        <pc:chgData name="Elisenda Paluzie i Hernàndez" userId="30ad7a5e-cd21-4c9b-92d7-5e499a2f17f3" providerId="ADAL" clId="{0B29F7E1-CB97-475F-A0D5-760F955C6C0B}" dt="2024-10-09T10:00:19.091" v="100" actId="20577"/>
        <pc:sldMkLst>
          <pc:docMk/>
          <pc:sldMk cId="1820632643" sldId="403"/>
        </pc:sldMkLst>
        <pc:spChg chg="add mod">
          <ac:chgData name="Elisenda Paluzie i Hernàndez" userId="30ad7a5e-cd21-4c9b-92d7-5e499a2f17f3" providerId="ADAL" clId="{0B29F7E1-CB97-475F-A0D5-760F955C6C0B}" dt="2024-10-09T09:58:36.450" v="68" actId="20577"/>
          <ac:spMkLst>
            <pc:docMk/>
            <pc:sldMk cId="1820632643" sldId="403"/>
            <ac:spMk id="2" creationId="{CB3CCF1C-00CB-6769-4588-7777FD8375A7}"/>
          </ac:spMkLst>
        </pc:spChg>
        <pc:spChg chg="add mod">
          <ac:chgData name="Elisenda Paluzie i Hernàndez" userId="30ad7a5e-cd21-4c9b-92d7-5e499a2f17f3" providerId="ADAL" clId="{0B29F7E1-CB97-475F-A0D5-760F955C6C0B}" dt="2024-10-09T10:00:05.892" v="90" actId="14100"/>
          <ac:spMkLst>
            <pc:docMk/>
            <pc:sldMk cId="1820632643" sldId="403"/>
            <ac:spMk id="5" creationId="{A65ACBEE-A245-2D9F-378C-E77B16C83426}"/>
          </ac:spMkLst>
        </pc:spChg>
        <pc:spChg chg="add mod">
          <ac:chgData name="Elisenda Paluzie i Hernàndez" userId="30ad7a5e-cd21-4c9b-92d7-5e499a2f17f3" providerId="ADAL" clId="{0B29F7E1-CB97-475F-A0D5-760F955C6C0B}" dt="2024-10-09T10:00:19.091" v="100" actId="20577"/>
          <ac:spMkLst>
            <pc:docMk/>
            <pc:sldMk cId="1820632643" sldId="403"/>
            <ac:spMk id="6" creationId="{3DBF18AD-737B-48E3-3272-0FD5360E19DD}"/>
          </ac:spMkLst>
        </pc:spChg>
        <pc:picChg chg="add mod">
          <ac:chgData name="Elisenda Paluzie i Hernàndez" userId="30ad7a5e-cd21-4c9b-92d7-5e499a2f17f3" providerId="ADAL" clId="{0B29F7E1-CB97-475F-A0D5-760F955C6C0B}" dt="2024-10-09T09:59:29.196" v="79" actId="1076"/>
          <ac:picMkLst>
            <pc:docMk/>
            <pc:sldMk cId="1820632643" sldId="403"/>
            <ac:picMk id="3" creationId="{47688BB3-D41E-70DF-9138-452F82AC0643}"/>
          </ac:picMkLst>
        </pc:picChg>
        <pc:picChg chg="add mod">
          <ac:chgData name="Elisenda Paluzie i Hernàndez" userId="30ad7a5e-cd21-4c9b-92d7-5e499a2f17f3" providerId="ADAL" clId="{0B29F7E1-CB97-475F-A0D5-760F955C6C0B}" dt="2024-10-09T09:59:36.749" v="80"/>
          <ac:picMkLst>
            <pc:docMk/>
            <pc:sldMk cId="1820632643" sldId="403"/>
            <ac:picMk id="4" creationId="{11AF6EFF-56C2-E369-A51D-6C4425747E60}"/>
          </ac:picMkLst>
        </pc:picChg>
      </pc:sldChg>
    </pc:docChg>
  </pc:docChgLst>
  <pc:docChgLst>
    <pc:chgData name="Elisenda Paluzie i Hernàndez" userId="30ad7a5e-cd21-4c9b-92d7-5e499a2f17f3" providerId="ADAL" clId="{87B7AAD0-742D-451B-9E46-3DE3A1A4A7AE}"/>
    <pc:docChg chg="undo custSel addSld delSld modSld">
      <pc:chgData name="Elisenda Paluzie i Hernàndez" userId="30ad7a5e-cd21-4c9b-92d7-5e499a2f17f3" providerId="ADAL" clId="{87B7AAD0-742D-451B-9E46-3DE3A1A4A7AE}" dt="2024-10-08T19:39:36.269" v="1865" actId="1076"/>
      <pc:docMkLst>
        <pc:docMk/>
      </pc:docMkLst>
      <pc:sldChg chg="modSp">
        <pc:chgData name="Elisenda Paluzie i Hernàndez" userId="30ad7a5e-cd21-4c9b-92d7-5e499a2f17f3" providerId="ADAL" clId="{87B7AAD0-742D-451B-9E46-3DE3A1A4A7AE}" dt="2024-10-08T17:26:26.494" v="507" actId="20577"/>
        <pc:sldMkLst>
          <pc:docMk/>
          <pc:sldMk cId="3206316329" sldId="271"/>
        </pc:sldMkLst>
        <pc:spChg chg="mod">
          <ac:chgData name="Elisenda Paluzie i Hernàndez" userId="30ad7a5e-cd21-4c9b-92d7-5e499a2f17f3" providerId="ADAL" clId="{87B7AAD0-742D-451B-9E46-3DE3A1A4A7AE}" dt="2024-10-08T17:26:26.494" v="507" actId="20577"/>
          <ac:spMkLst>
            <pc:docMk/>
            <pc:sldMk cId="3206316329" sldId="271"/>
            <ac:spMk id="2" creationId="{00000000-0000-0000-0000-000000000000}"/>
          </ac:spMkLst>
        </pc:spChg>
      </pc:sldChg>
      <pc:sldChg chg="del">
        <pc:chgData name="Elisenda Paluzie i Hernàndez" userId="30ad7a5e-cd21-4c9b-92d7-5e499a2f17f3" providerId="ADAL" clId="{87B7AAD0-742D-451B-9E46-3DE3A1A4A7AE}" dt="2024-10-08T17:26:16.268" v="471" actId="2696"/>
        <pc:sldMkLst>
          <pc:docMk/>
          <pc:sldMk cId="10160865" sldId="272"/>
        </pc:sldMkLst>
      </pc:sldChg>
      <pc:sldChg chg="modSp">
        <pc:chgData name="Elisenda Paluzie i Hernàndez" userId="30ad7a5e-cd21-4c9b-92d7-5e499a2f17f3" providerId="ADAL" clId="{87B7AAD0-742D-451B-9E46-3DE3A1A4A7AE}" dt="2024-10-08T17:37:42.795" v="630" actId="20577"/>
        <pc:sldMkLst>
          <pc:docMk/>
          <pc:sldMk cId="65689973" sldId="273"/>
        </pc:sldMkLst>
        <pc:spChg chg="mod">
          <ac:chgData name="Elisenda Paluzie i Hernàndez" userId="30ad7a5e-cd21-4c9b-92d7-5e499a2f17f3" providerId="ADAL" clId="{87B7AAD0-742D-451B-9E46-3DE3A1A4A7AE}" dt="2024-10-08T17:37:42.795" v="630" actId="20577"/>
          <ac:spMkLst>
            <pc:docMk/>
            <pc:sldMk cId="65689973" sldId="273"/>
            <ac:spMk id="5" creationId="{CC92A76B-45B1-4E5A-A680-821089048C2F}"/>
          </ac:spMkLst>
        </pc:spChg>
      </pc:sldChg>
      <pc:sldChg chg="addSp delSp modSp">
        <pc:chgData name="Elisenda Paluzie i Hernàndez" userId="30ad7a5e-cd21-4c9b-92d7-5e499a2f17f3" providerId="ADAL" clId="{87B7AAD0-742D-451B-9E46-3DE3A1A4A7AE}" dt="2024-10-08T19:19:43.147" v="1588" actId="1076"/>
        <pc:sldMkLst>
          <pc:docMk/>
          <pc:sldMk cId="275375400" sldId="274"/>
        </pc:sldMkLst>
        <pc:spChg chg="add mod">
          <ac:chgData name="Elisenda Paluzie i Hernàndez" userId="30ad7a5e-cd21-4c9b-92d7-5e499a2f17f3" providerId="ADAL" clId="{87B7AAD0-742D-451B-9E46-3DE3A1A4A7AE}" dt="2024-10-08T19:19:24.152" v="1583" actId="20577"/>
          <ac:spMkLst>
            <pc:docMk/>
            <pc:sldMk cId="275375400" sldId="274"/>
            <ac:spMk id="5" creationId="{67B0FB52-2522-4615-AB28-4A56415D8BEA}"/>
          </ac:spMkLst>
        </pc:spChg>
        <pc:spChg chg="del">
          <ac:chgData name="Elisenda Paluzie i Hernàndez" userId="30ad7a5e-cd21-4c9b-92d7-5e499a2f17f3" providerId="ADAL" clId="{87B7AAD0-742D-451B-9E46-3DE3A1A4A7AE}" dt="2024-10-08T17:25:00.761" v="455" actId="478"/>
          <ac:spMkLst>
            <pc:docMk/>
            <pc:sldMk cId="275375400" sldId="274"/>
            <ac:spMk id="9" creationId="{00000000-0000-0000-0000-000000000000}"/>
          </ac:spMkLst>
        </pc:spChg>
        <pc:spChg chg="mod">
          <ac:chgData name="Elisenda Paluzie i Hernàndez" userId="30ad7a5e-cd21-4c9b-92d7-5e499a2f17f3" providerId="ADAL" clId="{87B7AAD0-742D-451B-9E46-3DE3A1A4A7AE}" dt="2024-10-08T19:19:34.087" v="1585" actId="1076"/>
          <ac:spMkLst>
            <pc:docMk/>
            <pc:sldMk cId="275375400" sldId="274"/>
            <ac:spMk id="12" creationId="{00000000-0000-0000-0000-000000000000}"/>
          </ac:spMkLst>
        </pc:spChg>
        <pc:picChg chg="add mod">
          <ac:chgData name="Elisenda Paluzie i Hernàndez" userId="30ad7a5e-cd21-4c9b-92d7-5e499a2f17f3" providerId="ADAL" clId="{87B7AAD0-742D-451B-9E46-3DE3A1A4A7AE}" dt="2024-10-08T19:18:12.276" v="1558" actId="1076"/>
          <ac:picMkLst>
            <pc:docMk/>
            <pc:sldMk cId="275375400" sldId="274"/>
            <ac:picMk id="6" creationId="{F37007AE-9114-4135-98F1-448C37EFED5B}"/>
          </ac:picMkLst>
        </pc:picChg>
        <pc:picChg chg="mod">
          <ac:chgData name="Elisenda Paluzie i Hernàndez" userId="30ad7a5e-cd21-4c9b-92d7-5e499a2f17f3" providerId="ADAL" clId="{87B7AAD0-742D-451B-9E46-3DE3A1A4A7AE}" dt="2024-10-08T19:19:43.147" v="1588" actId="1076"/>
          <ac:picMkLst>
            <pc:docMk/>
            <pc:sldMk cId="275375400" sldId="274"/>
            <ac:picMk id="7" creationId="{00000000-0000-0000-0000-000000000000}"/>
          </ac:picMkLst>
        </pc:picChg>
      </pc:sldChg>
      <pc:sldChg chg="del">
        <pc:chgData name="Elisenda Paluzie i Hernàndez" userId="30ad7a5e-cd21-4c9b-92d7-5e499a2f17f3" providerId="ADAL" clId="{87B7AAD0-742D-451B-9E46-3DE3A1A4A7AE}" dt="2024-10-08T17:25:33.709" v="460" actId="2696"/>
        <pc:sldMkLst>
          <pc:docMk/>
          <pc:sldMk cId="485409014" sldId="275"/>
        </pc:sldMkLst>
      </pc:sldChg>
      <pc:sldChg chg="addSp delSp modSp">
        <pc:chgData name="Elisenda Paluzie i Hernàndez" userId="30ad7a5e-cd21-4c9b-92d7-5e499a2f17f3" providerId="ADAL" clId="{87B7AAD0-742D-451B-9E46-3DE3A1A4A7AE}" dt="2024-10-08T19:20:02.237" v="1592" actId="1076"/>
        <pc:sldMkLst>
          <pc:docMk/>
          <pc:sldMk cId="2400250241" sldId="276"/>
        </pc:sldMkLst>
        <pc:spChg chg="del">
          <ac:chgData name="Elisenda Paluzie i Hernàndez" userId="30ad7a5e-cd21-4c9b-92d7-5e499a2f17f3" providerId="ADAL" clId="{87B7AAD0-742D-451B-9E46-3DE3A1A4A7AE}" dt="2024-10-08T17:21:32.670" v="44" actId="478"/>
          <ac:spMkLst>
            <pc:docMk/>
            <pc:sldMk cId="2400250241" sldId="276"/>
            <ac:spMk id="2" creationId="{16B8D91A-1FE8-4460-9B95-8B34342BF1A6}"/>
          </ac:spMkLst>
        </pc:spChg>
        <pc:spChg chg="add mod">
          <ac:chgData name="Elisenda Paluzie i Hernàndez" userId="30ad7a5e-cd21-4c9b-92d7-5e499a2f17f3" providerId="ADAL" clId="{87B7AAD0-742D-451B-9E46-3DE3A1A4A7AE}" dt="2024-10-08T18:37:09.500" v="1044" actId="20577"/>
          <ac:spMkLst>
            <pc:docMk/>
            <pc:sldMk cId="2400250241" sldId="276"/>
            <ac:spMk id="3" creationId="{E28DBFCD-5FC7-4565-AF03-8057C97D106C}"/>
          </ac:spMkLst>
        </pc:spChg>
        <pc:spChg chg="add del">
          <ac:chgData name="Elisenda Paluzie i Hernàndez" userId="30ad7a5e-cd21-4c9b-92d7-5e499a2f17f3" providerId="ADAL" clId="{87B7AAD0-742D-451B-9E46-3DE3A1A4A7AE}" dt="2024-10-08T18:36:13.059" v="1008"/>
          <ac:spMkLst>
            <pc:docMk/>
            <pc:sldMk cId="2400250241" sldId="276"/>
            <ac:spMk id="5" creationId="{84259CBC-C9BA-4FCC-A37C-0DEAD7F87C25}"/>
          </ac:spMkLst>
        </pc:spChg>
        <pc:spChg chg="add del">
          <ac:chgData name="Elisenda Paluzie i Hernàndez" userId="30ad7a5e-cd21-4c9b-92d7-5e499a2f17f3" providerId="ADAL" clId="{87B7AAD0-742D-451B-9E46-3DE3A1A4A7AE}" dt="2024-10-08T17:38:29.581" v="666" actId="478"/>
          <ac:spMkLst>
            <pc:docMk/>
            <pc:sldMk cId="2400250241" sldId="276"/>
            <ac:spMk id="6" creationId="{B039B471-5EA7-413F-9260-F201AEABCCD6}"/>
          </ac:spMkLst>
        </pc:spChg>
        <pc:spChg chg="add mod">
          <ac:chgData name="Elisenda Paluzie i Hernàndez" userId="30ad7a5e-cd21-4c9b-92d7-5e499a2f17f3" providerId="ADAL" clId="{87B7AAD0-742D-451B-9E46-3DE3A1A4A7AE}" dt="2024-10-08T17:39:03.954" v="685" actId="14100"/>
          <ac:spMkLst>
            <pc:docMk/>
            <pc:sldMk cId="2400250241" sldId="276"/>
            <ac:spMk id="8" creationId="{202EABB6-F6D0-49FC-BD59-2538F9017896}"/>
          </ac:spMkLst>
        </pc:spChg>
        <pc:spChg chg="mod">
          <ac:chgData name="Elisenda Paluzie i Hernàndez" userId="30ad7a5e-cd21-4c9b-92d7-5e499a2f17f3" providerId="ADAL" clId="{87B7AAD0-742D-451B-9E46-3DE3A1A4A7AE}" dt="2024-10-08T19:20:02.237" v="1592" actId="1076"/>
          <ac:spMkLst>
            <pc:docMk/>
            <pc:sldMk cId="2400250241" sldId="276"/>
            <ac:spMk id="12" creationId="{00000000-0000-0000-0000-000000000000}"/>
          </ac:spMkLst>
        </pc:spChg>
        <pc:spChg chg="add mod">
          <ac:chgData name="Elisenda Paluzie i Hernàndez" userId="30ad7a5e-cd21-4c9b-92d7-5e499a2f17f3" providerId="ADAL" clId="{87B7AAD0-742D-451B-9E46-3DE3A1A4A7AE}" dt="2024-10-08T18:58:53.861" v="1110" actId="14100"/>
          <ac:spMkLst>
            <pc:docMk/>
            <pc:sldMk cId="2400250241" sldId="276"/>
            <ac:spMk id="13" creationId="{DBC35E07-7466-40C7-BEF0-54BA0AB1345A}"/>
          </ac:spMkLst>
        </pc:spChg>
        <pc:graphicFrameChg chg="add del">
          <ac:chgData name="Elisenda Paluzie i Hernàndez" userId="30ad7a5e-cd21-4c9b-92d7-5e499a2f17f3" providerId="ADAL" clId="{87B7AAD0-742D-451B-9E46-3DE3A1A4A7AE}" dt="2024-10-08T18:36:13.059" v="1008"/>
          <ac:graphicFrameMkLst>
            <pc:docMk/>
            <pc:sldMk cId="2400250241" sldId="276"/>
            <ac:graphicFrameMk id="4" creationId="{4319BCE0-8B3B-4695-B035-D86AB22B18EE}"/>
          </ac:graphicFrameMkLst>
        </pc:graphicFrameChg>
        <pc:graphicFrameChg chg="add mod modGraphic">
          <ac:chgData name="Elisenda Paluzie i Hernàndez" userId="30ad7a5e-cd21-4c9b-92d7-5e499a2f17f3" providerId="ADAL" clId="{87B7AAD0-742D-451B-9E46-3DE3A1A4A7AE}" dt="2024-10-08T18:59:13.107" v="1112" actId="20577"/>
          <ac:graphicFrameMkLst>
            <pc:docMk/>
            <pc:sldMk cId="2400250241" sldId="276"/>
            <ac:graphicFrameMk id="10" creationId="{453A8E56-69A6-4359-8AC4-F7063D6D67C8}"/>
          </ac:graphicFrameMkLst>
        </pc:graphicFrameChg>
      </pc:sldChg>
      <pc:sldChg chg="del">
        <pc:chgData name="Elisenda Paluzie i Hernàndez" userId="30ad7a5e-cd21-4c9b-92d7-5e499a2f17f3" providerId="ADAL" clId="{87B7AAD0-742D-451B-9E46-3DE3A1A4A7AE}" dt="2024-10-08T17:25:36.938" v="462" actId="2696"/>
        <pc:sldMkLst>
          <pc:docMk/>
          <pc:sldMk cId="4060593415" sldId="277"/>
        </pc:sldMkLst>
      </pc:sldChg>
      <pc:sldChg chg="del">
        <pc:chgData name="Elisenda Paluzie i Hernàndez" userId="30ad7a5e-cd21-4c9b-92d7-5e499a2f17f3" providerId="ADAL" clId="{87B7AAD0-742D-451B-9E46-3DE3A1A4A7AE}" dt="2024-10-08T17:25:37.892" v="463" actId="2696"/>
        <pc:sldMkLst>
          <pc:docMk/>
          <pc:sldMk cId="1217564245" sldId="278"/>
        </pc:sldMkLst>
      </pc:sldChg>
      <pc:sldChg chg="addSp delSp modSp">
        <pc:chgData name="Elisenda Paluzie i Hernàndez" userId="30ad7a5e-cd21-4c9b-92d7-5e499a2f17f3" providerId="ADAL" clId="{87B7AAD0-742D-451B-9E46-3DE3A1A4A7AE}" dt="2024-10-08T19:20:07.845" v="1593" actId="1076"/>
        <pc:sldMkLst>
          <pc:docMk/>
          <pc:sldMk cId="475795620" sldId="279"/>
        </pc:sldMkLst>
        <pc:spChg chg="del">
          <ac:chgData name="Elisenda Paluzie i Hernàndez" userId="30ad7a5e-cd21-4c9b-92d7-5e499a2f17f3" providerId="ADAL" clId="{87B7AAD0-742D-451B-9E46-3DE3A1A4A7AE}" dt="2024-10-08T17:23:41.160" v="379" actId="478"/>
          <ac:spMkLst>
            <pc:docMk/>
            <pc:sldMk cId="475795620" sldId="279"/>
            <ac:spMk id="3" creationId="{209028AA-DFA3-491B-9DA8-AC9BC4CF80F7}"/>
          </ac:spMkLst>
        </pc:spChg>
        <pc:spChg chg="add mod">
          <ac:chgData name="Elisenda Paluzie i Hernàndez" userId="30ad7a5e-cd21-4c9b-92d7-5e499a2f17f3" providerId="ADAL" clId="{87B7AAD0-742D-451B-9E46-3DE3A1A4A7AE}" dt="2024-10-08T18:01:12.259" v="942" actId="2"/>
          <ac:spMkLst>
            <pc:docMk/>
            <pc:sldMk cId="475795620" sldId="279"/>
            <ac:spMk id="5" creationId="{6A746134-D984-409C-9C00-E5CB91733328}"/>
          </ac:spMkLst>
        </pc:spChg>
        <pc:spChg chg="add mod">
          <ac:chgData name="Elisenda Paluzie i Hernàndez" userId="30ad7a5e-cd21-4c9b-92d7-5e499a2f17f3" providerId="ADAL" clId="{87B7AAD0-742D-451B-9E46-3DE3A1A4A7AE}" dt="2024-10-08T19:05:35.136" v="1114" actId="20577"/>
          <ac:spMkLst>
            <pc:docMk/>
            <pc:sldMk cId="475795620" sldId="279"/>
            <ac:spMk id="6" creationId="{D4AC2774-B493-48AC-B54C-45BEA5F8821A}"/>
          </ac:spMkLst>
        </pc:spChg>
        <pc:spChg chg="mod">
          <ac:chgData name="Elisenda Paluzie i Hernàndez" userId="30ad7a5e-cd21-4c9b-92d7-5e499a2f17f3" providerId="ADAL" clId="{87B7AAD0-742D-451B-9E46-3DE3A1A4A7AE}" dt="2024-10-08T19:20:07.845" v="1593" actId="1076"/>
          <ac:spMkLst>
            <pc:docMk/>
            <pc:sldMk cId="475795620" sldId="279"/>
            <ac:spMk id="12" creationId="{00000000-0000-0000-0000-000000000000}"/>
          </ac:spMkLst>
        </pc:spChg>
      </pc:sldChg>
      <pc:sldChg chg="del">
        <pc:chgData name="Elisenda Paluzie i Hernàndez" userId="30ad7a5e-cd21-4c9b-92d7-5e499a2f17f3" providerId="ADAL" clId="{87B7AAD0-742D-451B-9E46-3DE3A1A4A7AE}" dt="2024-10-08T17:26:08.763" v="466" actId="2696"/>
        <pc:sldMkLst>
          <pc:docMk/>
          <pc:sldMk cId="2060546337" sldId="280"/>
        </pc:sldMkLst>
      </pc:sldChg>
      <pc:sldChg chg="del">
        <pc:chgData name="Elisenda Paluzie i Hernàndez" userId="30ad7a5e-cd21-4c9b-92d7-5e499a2f17f3" providerId="ADAL" clId="{87B7AAD0-742D-451B-9E46-3DE3A1A4A7AE}" dt="2024-10-08T17:26:12.681" v="468" actId="2696"/>
        <pc:sldMkLst>
          <pc:docMk/>
          <pc:sldMk cId="307998357" sldId="281"/>
        </pc:sldMkLst>
      </pc:sldChg>
      <pc:sldChg chg="del">
        <pc:chgData name="Elisenda Paluzie i Hernàndez" userId="30ad7a5e-cd21-4c9b-92d7-5e499a2f17f3" providerId="ADAL" clId="{87B7AAD0-742D-451B-9E46-3DE3A1A4A7AE}" dt="2024-10-08T17:25:35.016" v="461" actId="2696"/>
        <pc:sldMkLst>
          <pc:docMk/>
          <pc:sldMk cId="1211254344" sldId="282"/>
        </pc:sldMkLst>
      </pc:sldChg>
      <pc:sldChg chg="del">
        <pc:chgData name="Elisenda Paluzie i Hernàndez" userId="30ad7a5e-cd21-4c9b-92d7-5e499a2f17f3" providerId="ADAL" clId="{87B7AAD0-742D-451B-9E46-3DE3A1A4A7AE}" dt="2024-10-08T17:26:11.459" v="467" actId="2696"/>
        <pc:sldMkLst>
          <pc:docMk/>
          <pc:sldMk cId="510815639" sldId="283"/>
        </pc:sldMkLst>
      </pc:sldChg>
      <pc:sldChg chg="del">
        <pc:chgData name="Elisenda Paluzie i Hernàndez" userId="30ad7a5e-cd21-4c9b-92d7-5e499a2f17f3" providerId="ADAL" clId="{87B7AAD0-742D-451B-9E46-3DE3A1A4A7AE}" dt="2024-10-08T17:26:03.416" v="464" actId="2696"/>
        <pc:sldMkLst>
          <pc:docMk/>
          <pc:sldMk cId="147527462" sldId="284"/>
        </pc:sldMkLst>
      </pc:sldChg>
      <pc:sldChg chg="del">
        <pc:chgData name="Elisenda Paluzie i Hernàndez" userId="30ad7a5e-cd21-4c9b-92d7-5e499a2f17f3" providerId="ADAL" clId="{87B7AAD0-742D-451B-9E46-3DE3A1A4A7AE}" dt="2024-10-08T19:27:56.057" v="1665" actId="2696"/>
        <pc:sldMkLst>
          <pc:docMk/>
          <pc:sldMk cId="3131018366" sldId="285"/>
        </pc:sldMkLst>
      </pc:sldChg>
      <pc:sldChg chg="del">
        <pc:chgData name="Elisenda Paluzie i Hernàndez" userId="30ad7a5e-cd21-4c9b-92d7-5e499a2f17f3" providerId="ADAL" clId="{87B7AAD0-742D-451B-9E46-3DE3A1A4A7AE}" dt="2024-10-08T17:26:06.539" v="465" actId="2696"/>
        <pc:sldMkLst>
          <pc:docMk/>
          <pc:sldMk cId="790972611" sldId="286"/>
        </pc:sldMkLst>
      </pc:sldChg>
      <pc:sldChg chg="del">
        <pc:chgData name="Elisenda Paluzie i Hernàndez" userId="30ad7a5e-cd21-4c9b-92d7-5e499a2f17f3" providerId="ADAL" clId="{87B7AAD0-742D-451B-9E46-3DE3A1A4A7AE}" dt="2024-10-08T17:26:13.955" v="469" actId="2696"/>
        <pc:sldMkLst>
          <pc:docMk/>
          <pc:sldMk cId="1316680220" sldId="287"/>
        </pc:sldMkLst>
      </pc:sldChg>
      <pc:sldChg chg="del">
        <pc:chgData name="Elisenda Paluzie i Hernàndez" userId="30ad7a5e-cd21-4c9b-92d7-5e499a2f17f3" providerId="ADAL" clId="{87B7AAD0-742D-451B-9E46-3DE3A1A4A7AE}" dt="2024-10-08T17:26:14.712" v="470" actId="2696"/>
        <pc:sldMkLst>
          <pc:docMk/>
          <pc:sldMk cId="2965585738" sldId="288"/>
        </pc:sldMkLst>
      </pc:sldChg>
      <pc:sldChg chg="addSp delSp modSp add del mod setBg">
        <pc:chgData name="Elisenda Paluzie i Hernàndez" userId="30ad7a5e-cd21-4c9b-92d7-5e499a2f17f3" providerId="ADAL" clId="{87B7AAD0-742D-451B-9E46-3DE3A1A4A7AE}" dt="2024-10-08T19:39:01.983" v="1863" actId="14100"/>
        <pc:sldMkLst>
          <pc:docMk/>
          <pc:sldMk cId="3653908770" sldId="337"/>
        </pc:sldMkLst>
        <pc:spChg chg="add mod">
          <ac:chgData name="Elisenda Paluzie i Hernàndez" userId="30ad7a5e-cd21-4c9b-92d7-5e499a2f17f3" providerId="ADAL" clId="{87B7AAD0-742D-451B-9E46-3DE3A1A4A7AE}" dt="2024-10-08T19:37:10.690" v="1704" actId="1076"/>
          <ac:spMkLst>
            <pc:docMk/>
            <pc:sldMk cId="3653908770" sldId="337"/>
            <ac:spMk id="8" creationId="{56984435-832E-4684-B23B-495DD0DD0BFD}"/>
          </ac:spMkLst>
        </pc:spChg>
        <pc:spChg chg="mod">
          <ac:chgData name="Elisenda Paluzie i Hernàndez" userId="30ad7a5e-cd21-4c9b-92d7-5e499a2f17f3" providerId="ADAL" clId="{87B7AAD0-742D-451B-9E46-3DE3A1A4A7AE}" dt="2024-10-08T19:38:55.179" v="1861" actId="1076"/>
          <ac:spMkLst>
            <pc:docMk/>
            <pc:sldMk cId="3653908770" sldId="337"/>
            <ac:spMk id="11" creationId="{EC5E21D3-F8AB-47E9-A6DC-A5A1B14D9891}"/>
          </ac:spMkLst>
        </pc:spChg>
        <pc:spChg chg="add del mod">
          <ac:chgData name="Elisenda Paluzie i Hernàndez" userId="30ad7a5e-cd21-4c9b-92d7-5e499a2f17f3" providerId="ADAL" clId="{87B7AAD0-742D-451B-9E46-3DE3A1A4A7AE}" dt="2024-10-08T19:35:46.364" v="1695" actId="478"/>
          <ac:spMkLst>
            <pc:docMk/>
            <pc:sldMk cId="3653908770" sldId="337"/>
            <ac:spMk id="29" creationId="{00000000-0000-0000-0000-000000000000}"/>
          </ac:spMkLst>
        </pc:spChg>
        <pc:graphicFrameChg chg="add del mod">
          <ac:chgData name="Elisenda Paluzie i Hernàndez" userId="30ad7a5e-cd21-4c9b-92d7-5e499a2f17f3" providerId="ADAL" clId="{87B7AAD0-742D-451B-9E46-3DE3A1A4A7AE}" dt="2024-10-08T19:39:01.983" v="1863" actId="14100"/>
          <ac:graphicFrameMkLst>
            <pc:docMk/>
            <pc:sldMk cId="3653908770" sldId="337"/>
            <ac:graphicFrameMk id="7" creationId="{FA74871F-74C2-4BF0-ADDB-F1E42D8E702A}"/>
          </ac:graphicFrameMkLst>
        </pc:graphicFrameChg>
        <pc:graphicFrameChg chg="add del">
          <ac:chgData name="Elisenda Paluzie i Hernàndez" userId="30ad7a5e-cd21-4c9b-92d7-5e499a2f17f3" providerId="ADAL" clId="{87B7AAD0-742D-451B-9E46-3DE3A1A4A7AE}" dt="2024-10-08T19:30:21.698" v="1675"/>
          <ac:graphicFrameMkLst>
            <pc:docMk/>
            <pc:sldMk cId="3653908770" sldId="337"/>
            <ac:graphicFrameMk id="8" creationId="{582E5CEE-DFEB-4714-A6DF-5E064EB1EADA}"/>
          </ac:graphicFrameMkLst>
        </pc:graphicFrameChg>
        <pc:picChg chg="add mod">
          <ac:chgData name="Elisenda Paluzie i Hernàndez" userId="30ad7a5e-cd21-4c9b-92d7-5e499a2f17f3" providerId="ADAL" clId="{87B7AAD0-742D-451B-9E46-3DE3A1A4A7AE}" dt="2024-10-08T19:37:26.721" v="1708" actId="1076"/>
          <ac:picMkLst>
            <pc:docMk/>
            <pc:sldMk cId="3653908770" sldId="337"/>
            <ac:picMk id="9" creationId="{1A4DCA8A-29D8-467D-9B1B-EF3811D1F080}"/>
          </ac:picMkLst>
        </pc:picChg>
        <pc:picChg chg="del">
          <ac:chgData name="Elisenda Paluzie i Hernàndez" userId="30ad7a5e-cd21-4c9b-92d7-5e499a2f17f3" providerId="ADAL" clId="{87B7AAD0-742D-451B-9E46-3DE3A1A4A7AE}" dt="2024-10-08T19:37:12.658" v="1705" actId="478"/>
          <ac:picMkLst>
            <pc:docMk/>
            <pc:sldMk cId="3653908770" sldId="337"/>
            <ac:picMk id="33" creationId="{00000000-0000-0000-0000-000000000000}"/>
          </ac:picMkLst>
        </pc:picChg>
        <pc:cxnChg chg="del">
          <ac:chgData name="Elisenda Paluzie i Hernàndez" userId="30ad7a5e-cd21-4c9b-92d7-5e499a2f17f3" providerId="ADAL" clId="{87B7AAD0-742D-451B-9E46-3DE3A1A4A7AE}" dt="2024-10-08T19:35:43.426" v="1694" actId="478"/>
          <ac:cxnSpMkLst>
            <pc:docMk/>
            <pc:sldMk cId="3653908770" sldId="337"/>
            <ac:cxnSpMk id="30" creationId="{00000000-0000-0000-0000-000000000000}"/>
          </ac:cxnSpMkLst>
        </pc:cxnChg>
      </pc:sldChg>
      <pc:sldChg chg="add">
        <pc:chgData name="Elisenda Paluzie i Hernàndez" userId="30ad7a5e-cd21-4c9b-92d7-5e499a2f17f3" providerId="ADAL" clId="{87B7AAD0-742D-451B-9E46-3DE3A1A4A7AE}" dt="2024-10-07T17:46:43.982" v="1"/>
        <pc:sldMkLst>
          <pc:docMk/>
          <pc:sldMk cId="2732639782" sldId="394"/>
        </pc:sldMkLst>
      </pc:sldChg>
      <pc:sldChg chg="addSp modSp add">
        <pc:chgData name="Elisenda Paluzie i Hernàndez" userId="30ad7a5e-cd21-4c9b-92d7-5e499a2f17f3" providerId="ADAL" clId="{87B7AAD0-742D-451B-9E46-3DE3A1A4A7AE}" dt="2024-10-08T19:37:40.560" v="1712" actId="1076"/>
        <pc:sldMkLst>
          <pc:docMk/>
          <pc:sldMk cId="2469195800" sldId="395"/>
        </pc:sldMkLst>
        <pc:spChg chg="add mod">
          <ac:chgData name="Elisenda Paluzie i Hernàndez" userId="30ad7a5e-cd21-4c9b-92d7-5e499a2f17f3" providerId="ADAL" clId="{87B7AAD0-742D-451B-9E46-3DE3A1A4A7AE}" dt="2024-10-08T19:37:40.560" v="1712" actId="1076"/>
          <ac:spMkLst>
            <pc:docMk/>
            <pc:sldMk cId="2469195800" sldId="395"/>
            <ac:spMk id="5" creationId="{223F76AA-06BD-4211-BC05-B352CC80CFE5}"/>
          </ac:spMkLst>
        </pc:spChg>
        <pc:spChg chg="mod">
          <ac:chgData name="Elisenda Paluzie i Hernàndez" userId="30ad7a5e-cd21-4c9b-92d7-5e499a2f17f3" providerId="ADAL" clId="{87B7AAD0-742D-451B-9E46-3DE3A1A4A7AE}" dt="2024-10-08T19:37:30.967" v="1710" actId="1076"/>
          <ac:spMkLst>
            <pc:docMk/>
            <pc:sldMk cId="2469195800" sldId="395"/>
            <ac:spMk id="12" creationId="{00000000-0000-0000-0000-000000000000}"/>
          </ac:spMkLst>
        </pc:spChg>
        <pc:picChg chg="add mod">
          <ac:chgData name="Elisenda Paluzie i Hernàndez" userId="30ad7a5e-cd21-4c9b-92d7-5e499a2f17f3" providerId="ADAL" clId="{87B7AAD0-742D-451B-9E46-3DE3A1A4A7AE}" dt="2024-10-08T19:20:56.605" v="1598" actId="1076"/>
          <ac:picMkLst>
            <pc:docMk/>
            <pc:sldMk cId="2469195800" sldId="395"/>
            <ac:picMk id="4" creationId="{D76D87B4-18AA-4566-BB07-ECA82F485E86}"/>
          </ac:picMkLst>
        </pc:picChg>
        <pc:picChg chg="mod">
          <ac:chgData name="Elisenda Paluzie i Hernàndez" userId="30ad7a5e-cd21-4c9b-92d7-5e499a2f17f3" providerId="ADAL" clId="{87B7AAD0-742D-451B-9E46-3DE3A1A4A7AE}" dt="2024-10-08T19:37:35.629" v="1711" actId="1076"/>
          <ac:picMkLst>
            <pc:docMk/>
            <pc:sldMk cId="2469195800" sldId="395"/>
            <ac:picMk id="7" creationId="{00000000-0000-0000-0000-000000000000}"/>
          </ac:picMkLst>
        </pc:picChg>
      </pc:sldChg>
      <pc:sldChg chg="addSp modSp add del">
        <pc:chgData name="Elisenda Paluzie i Hernàndez" userId="30ad7a5e-cd21-4c9b-92d7-5e499a2f17f3" providerId="ADAL" clId="{87B7AAD0-742D-451B-9E46-3DE3A1A4A7AE}" dt="2024-10-08T19:24:10.101" v="1648" actId="2696"/>
        <pc:sldMkLst>
          <pc:docMk/>
          <pc:sldMk cId="432438562" sldId="396"/>
        </pc:sldMkLst>
        <pc:graphicFrameChg chg="add mod">
          <ac:chgData name="Elisenda Paluzie i Hernàndez" userId="30ad7a5e-cd21-4c9b-92d7-5e499a2f17f3" providerId="ADAL" clId="{87B7AAD0-742D-451B-9E46-3DE3A1A4A7AE}" dt="2024-10-08T19:23:55.932" v="1647" actId="14100"/>
          <ac:graphicFrameMkLst>
            <pc:docMk/>
            <pc:sldMk cId="432438562" sldId="396"/>
            <ac:graphicFrameMk id="4" creationId="{AF30F531-C414-4240-9FF5-98EFA88AD93E}"/>
          </ac:graphicFrameMkLst>
        </pc:graphicFrameChg>
      </pc:sldChg>
      <pc:sldChg chg="modSp add">
        <pc:chgData name="Elisenda Paluzie i Hernàndez" userId="30ad7a5e-cd21-4c9b-92d7-5e499a2f17f3" providerId="ADAL" clId="{87B7AAD0-742D-451B-9E46-3DE3A1A4A7AE}" dt="2024-10-08T17:26:44.006" v="545" actId="20577"/>
        <pc:sldMkLst>
          <pc:docMk/>
          <pc:sldMk cId="3204508180" sldId="397"/>
        </pc:sldMkLst>
        <pc:spChg chg="mod">
          <ac:chgData name="Elisenda Paluzie i Hernàndez" userId="30ad7a5e-cd21-4c9b-92d7-5e499a2f17f3" providerId="ADAL" clId="{87B7AAD0-742D-451B-9E46-3DE3A1A4A7AE}" dt="2024-10-08T17:26:44.006" v="545" actId="20577"/>
          <ac:spMkLst>
            <pc:docMk/>
            <pc:sldMk cId="3204508180" sldId="397"/>
            <ac:spMk id="12" creationId="{00000000-0000-0000-0000-000000000000}"/>
          </ac:spMkLst>
        </pc:spChg>
      </pc:sldChg>
      <pc:sldChg chg="modSp add">
        <pc:chgData name="Elisenda Paluzie i Hernàndez" userId="30ad7a5e-cd21-4c9b-92d7-5e499a2f17f3" providerId="ADAL" clId="{87B7AAD0-742D-451B-9E46-3DE3A1A4A7AE}" dt="2024-10-08T17:27:10.760" v="596" actId="20577"/>
        <pc:sldMkLst>
          <pc:docMk/>
          <pc:sldMk cId="3558254307" sldId="398"/>
        </pc:sldMkLst>
        <pc:spChg chg="mod">
          <ac:chgData name="Elisenda Paluzie i Hernàndez" userId="30ad7a5e-cd21-4c9b-92d7-5e499a2f17f3" providerId="ADAL" clId="{87B7AAD0-742D-451B-9E46-3DE3A1A4A7AE}" dt="2024-10-08T17:27:10.760" v="596" actId="20577"/>
          <ac:spMkLst>
            <pc:docMk/>
            <pc:sldMk cId="3558254307" sldId="398"/>
            <ac:spMk id="12" creationId="{00000000-0000-0000-0000-000000000000}"/>
          </ac:spMkLst>
        </pc:spChg>
      </pc:sldChg>
      <pc:sldChg chg="addSp delSp modSp add">
        <pc:chgData name="Elisenda Paluzie i Hernàndez" userId="30ad7a5e-cd21-4c9b-92d7-5e499a2f17f3" providerId="ADAL" clId="{87B7AAD0-742D-451B-9E46-3DE3A1A4A7AE}" dt="2024-10-08T19:19:59.347" v="1591" actId="1076"/>
        <pc:sldMkLst>
          <pc:docMk/>
          <pc:sldMk cId="2667626815" sldId="399"/>
        </pc:sldMkLst>
        <pc:spChg chg="del">
          <ac:chgData name="Elisenda Paluzie i Hernàndez" userId="30ad7a5e-cd21-4c9b-92d7-5e499a2f17f3" providerId="ADAL" clId="{87B7AAD0-742D-451B-9E46-3DE3A1A4A7AE}" dt="2024-10-08T19:07:21.057" v="1116" actId="478"/>
          <ac:spMkLst>
            <pc:docMk/>
            <pc:sldMk cId="2667626815" sldId="399"/>
            <ac:spMk id="5" creationId="{6A746134-D984-409C-9C00-E5CB91733328}"/>
          </ac:spMkLst>
        </pc:spChg>
        <pc:spChg chg="del">
          <ac:chgData name="Elisenda Paluzie i Hernàndez" userId="30ad7a5e-cd21-4c9b-92d7-5e499a2f17f3" providerId="ADAL" clId="{87B7AAD0-742D-451B-9E46-3DE3A1A4A7AE}" dt="2024-10-08T19:07:22.885" v="1117" actId="478"/>
          <ac:spMkLst>
            <pc:docMk/>
            <pc:sldMk cId="2667626815" sldId="399"/>
            <ac:spMk id="6" creationId="{D4AC2774-B493-48AC-B54C-45BEA5F8821A}"/>
          </ac:spMkLst>
        </pc:spChg>
        <pc:spChg chg="add mod">
          <ac:chgData name="Elisenda Paluzie i Hernàndez" userId="30ad7a5e-cd21-4c9b-92d7-5e499a2f17f3" providerId="ADAL" clId="{87B7AAD0-742D-451B-9E46-3DE3A1A4A7AE}" dt="2024-10-08T19:10:26.295" v="1189" actId="1076"/>
          <ac:spMkLst>
            <pc:docMk/>
            <pc:sldMk cId="2667626815" sldId="399"/>
            <ac:spMk id="9" creationId="{59A513DD-4B19-43CC-B3DD-2BB1E7430C08}"/>
          </ac:spMkLst>
        </pc:spChg>
        <pc:spChg chg="mod">
          <ac:chgData name="Elisenda Paluzie i Hernàndez" userId="30ad7a5e-cd21-4c9b-92d7-5e499a2f17f3" providerId="ADAL" clId="{87B7AAD0-742D-451B-9E46-3DE3A1A4A7AE}" dt="2024-10-08T19:19:59.347" v="1591" actId="1076"/>
          <ac:spMkLst>
            <pc:docMk/>
            <pc:sldMk cId="2667626815" sldId="399"/>
            <ac:spMk id="12" creationId="{00000000-0000-0000-0000-000000000000}"/>
          </ac:spMkLst>
        </pc:spChg>
        <pc:picChg chg="add mod">
          <ac:chgData name="Elisenda Paluzie i Hernàndez" userId="30ad7a5e-cd21-4c9b-92d7-5e499a2f17f3" providerId="ADAL" clId="{87B7AAD0-742D-451B-9E46-3DE3A1A4A7AE}" dt="2024-10-08T19:09:45.351" v="1134" actId="1076"/>
          <ac:picMkLst>
            <pc:docMk/>
            <pc:sldMk cId="2667626815" sldId="399"/>
            <ac:picMk id="8" creationId="{FED86586-40EA-4A6C-B3D9-62B2AB8EE343}"/>
          </ac:picMkLst>
        </pc:picChg>
      </pc:sldChg>
      <pc:sldChg chg="addSp modSp add">
        <pc:chgData name="Elisenda Paluzie i Hernàndez" userId="30ad7a5e-cd21-4c9b-92d7-5e499a2f17f3" providerId="ADAL" clId="{87B7AAD0-742D-451B-9E46-3DE3A1A4A7AE}" dt="2024-10-08T19:19:53.130" v="1590" actId="1076"/>
        <pc:sldMkLst>
          <pc:docMk/>
          <pc:sldMk cId="1656873591" sldId="400"/>
        </pc:sldMkLst>
        <pc:spChg chg="add mod">
          <ac:chgData name="Elisenda Paluzie i Hernàndez" userId="30ad7a5e-cd21-4c9b-92d7-5e499a2f17f3" providerId="ADAL" clId="{87B7AAD0-742D-451B-9E46-3DE3A1A4A7AE}" dt="2024-10-08T19:12:17.028" v="1284" actId="6549"/>
          <ac:spMkLst>
            <pc:docMk/>
            <pc:sldMk cId="1656873591" sldId="400"/>
            <ac:spMk id="4" creationId="{167A822F-806C-4A6A-85DC-4A61A3AD6DD9}"/>
          </ac:spMkLst>
        </pc:spChg>
        <pc:spChg chg="mod">
          <ac:chgData name="Elisenda Paluzie i Hernàndez" userId="30ad7a5e-cd21-4c9b-92d7-5e499a2f17f3" providerId="ADAL" clId="{87B7AAD0-742D-451B-9E46-3DE3A1A4A7AE}" dt="2024-10-08T19:19:53.130" v="1590" actId="1076"/>
          <ac:spMkLst>
            <pc:docMk/>
            <pc:sldMk cId="1656873591" sldId="400"/>
            <ac:spMk id="12" creationId="{00000000-0000-0000-0000-000000000000}"/>
          </ac:spMkLst>
        </pc:spChg>
        <pc:picChg chg="add mod">
          <ac:chgData name="Elisenda Paluzie i Hernàndez" userId="30ad7a5e-cd21-4c9b-92d7-5e499a2f17f3" providerId="ADAL" clId="{87B7AAD0-742D-451B-9E46-3DE3A1A4A7AE}" dt="2024-10-08T19:13:10.938" v="1294" actId="1076"/>
          <ac:picMkLst>
            <pc:docMk/>
            <pc:sldMk cId="1656873591" sldId="400"/>
            <ac:picMk id="5" creationId="{36463BC4-B6BA-4757-883F-9DCB0876CCB2}"/>
          </ac:picMkLst>
        </pc:picChg>
      </pc:sldChg>
      <pc:sldChg chg="addSp delSp modSp add">
        <pc:chgData name="Elisenda Paluzie i Hernàndez" userId="30ad7a5e-cd21-4c9b-92d7-5e499a2f17f3" providerId="ADAL" clId="{87B7AAD0-742D-451B-9E46-3DE3A1A4A7AE}" dt="2024-10-08T19:19:40.117" v="1587" actId="1076"/>
        <pc:sldMkLst>
          <pc:docMk/>
          <pc:sldMk cId="4135770335" sldId="401"/>
        </pc:sldMkLst>
        <pc:spChg chg="add mod">
          <ac:chgData name="Elisenda Paluzie i Hernàndez" userId="30ad7a5e-cd21-4c9b-92d7-5e499a2f17f3" providerId="ADAL" clId="{87B7AAD0-742D-451B-9E46-3DE3A1A4A7AE}" dt="2024-10-08T19:14:29.153" v="1391" actId="6549"/>
          <ac:spMkLst>
            <pc:docMk/>
            <pc:sldMk cId="4135770335" sldId="401"/>
            <ac:spMk id="2" creationId="{08FE6EF9-5563-475A-A0D5-72650F49A196}"/>
          </ac:spMkLst>
        </pc:spChg>
        <pc:spChg chg="add del mod">
          <ac:chgData name="Elisenda Paluzie i Hernàndez" userId="30ad7a5e-cd21-4c9b-92d7-5e499a2f17f3" providerId="ADAL" clId="{87B7AAD0-742D-451B-9E46-3DE3A1A4A7AE}" dt="2024-10-08T19:13:43.198" v="1298" actId="478"/>
          <ac:spMkLst>
            <pc:docMk/>
            <pc:sldMk cId="4135770335" sldId="401"/>
            <ac:spMk id="4" creationId="{EE822B46-5187-49D7-BFBA-6453FC0DD9C4}"/>
          </ac:spMkLst>
        </pc:spChg>
        <pc:spChg chg="mod">
          <ac:chgData name="Elisenda Paluzie i Hernàndez" userId="30ad7a5e-cd21-4c9b-92d7-5e499a2f17f3" providerId="ADAL" clId="{87B7AAD0-742D-451B-9E46-3DE3A1A4A7AE}" dt="2024-10-08T19:19:37.930" v="1586" actId="1076"/>
          <ac:spMkLst>
            <pc:docMk/>
            <pc:sldMk cId="4135770335" sldId="401"/>
            <ac:spMk id="12" creationId="{00000000-0000-0000-0000-000000000000}"/>
          </ac:spMkLst>
        </pc:spChg>
        <pc:picChg chg="add mod">
          <ac:chgData name="Elisenda Paluzie i Hernàndez" userId="30ad7a5e-cd21-4c9b-92d7-5e499a2f17f3" providerId="ADAL" clId="{87B7AAD0-742D-451B-9E46-3DE3A1A4A7AE}" dt="2024-10-08T19:16:04.802" v="1418" actId="1076"/>
          <ac:picMkLst>
            <pc:docMk/>
            <pc:sldMk cId="4135770335" sldId="401"/>
            <ac:picMk id="6" creationId="{5B7DD2CA-F275-49CC-AA3B-A4468F480847}"/>
          </ac:picMkLst>
        </pc:picChg>
        <pc:picChg chg="mod">
          <ac:chgData name="Elisenda Paluzie i Hernàndez" userId="30ad7a5e-cd21-4c9b-92d7-5e499a2f17f3" providerId="ADAL" clId="{87B7AAD0-742D-451B-9E46-3DE3A1A4A7AE}" dt="2024-10-08T19:19:40.117" v="1587" actId="1076"/>
          <ac:picMkLst>
            <pc:docMk/>
            <pc:sldMk cId="4135770335" sldId="401"/>
            <ac:picMk id="7" creationId="{00000000-0000-0000-0000-000000000000}"/>
          </ac:picMkLst>
        </pc:picChg>
      </pc:sldChg>
      <pc:sldChg chg="addSp modSp add">
        <pc:chgData name="Elisenda Paluzie i Hernàndez" userId="30ad7a5e-cd21-4c9b-92d7-5e499a2f17f3" providerId="ADAL" clId="{87B7AAD0-742D-451B-9E46-3DE3A1A4A7AE}" dt="2024-10-08T19:21:01.651" v="1599" actId="1076"/>
        <pc:sldMkLst>
          <pc:docMk/>
          <pc:sldMk cId="1491965688" sldId="402"/>
        </pc:sldMkLst>
        <pc:spChg chg="mod">
          <ac:chgData name="Elisenda Paluzie i Hernàndez" userId="30ad7a5e-cd21-4c9b-92d7-5e499a2f17f3" providerId="ADAL" clId="{87B7AAD0-742D-451B-9E46-3DE3A1A4A7AE}" dt="2024-10-08T19:21:01.651" v="1599" actId="1076"/>
          <ac:spMkLst>
            <pc:docMk/>
            <pc:sldMk cId="1491965688" sldId="402"/>
            <ac:spMk id="5" creationId="{67B0FB52-2522-4615-AB28-4A56415D8BEA}"/>
          </ac:spMkLst>
        </pc:spChg>
        <pc:spChg chg="mod">
          <ac:chgData name="Elisenda Paluzie i Hernàndez" userId="30ad7a5e-cd21-4c9b-92d7-5e499a2f17f3" providerId="ADAL" clId="{87B7AAD0-742D-451B-9E46-3DE3A1A4A7AE}" dt="2024-10-08T19:19:30.760" v="1584" actId="1076"/>
          <ac:spMkLst>
            <pc:docMk/>
            <pc:sldMk cId="1491965688" sldId="402"/>
            <ac:spMk id="12" creationId="{00000000-0000-0000-0000-000000000000}"/>
          </ac:spMkLst>
        </pc:spChg>
        <pc:picChg chg="add mod">
          <ac:chgData name="Elisenda Paluzie i Hernàndez" userId="30ad7a5e-cd21-4c9b-92d7-5e499a2f17f3" providerId="ADAL" clId="{87B7AAD0-742D-451B-9E46-3DE3A1A4A7AE}" dt="2024-10-08T19:19:13.139" v="1571" actId="1076"/>
          <ac:picMkLst>
            <pc:docMk/>
            <pc:sldMk cId="1491965688" sldId="402"/>
            <ac:picMk id="6" creationId="{C842B43F-CF6E-44CB-86F9-6230FAE02A33}"/>
          </ac:picMkLst>
        </pc:picChg>
        <pc:picChg chg="mod">
          <ac:chgData name="Elisenda Paluzie i Hernàndez" userId="30ad7a5e-cd21-4c9b-92d7-5e499a2f17f3" providerId="ADAL" clId="{87B7AAD0-742D-451B-9E46-3DE3A1A4A7AE}" dt="2024-10-08T19:19:46.787" v="1589" actId="1076"/>
          <ac:picMkLst>
            <pc:docMk/>
            <pc:sldMk cId="1491965688" sldId="402"/>
            <ac:picMk id="7" creationId="{00000000-0000-0000-0000-000000000000}"/>
          </ac:picMkLst>
        </pc:picChg>
      </pc:sldChg>
      <pc:sldChg chg="addSp delSp modSp add">
        <pc:chgData name="Elisenda Paluzie i Hernàndez" userId="30ad7a5e-cd21-4c9b-92d7-5e499a2f17f3" providerId="ADAL" clId="{87B7AAD0-742D-451B-9E46-3DE3A1A4A7AE}" dt="2024-10-08T19:39:36.269" v="1865" actId="1076"/>
        <pc:sldMkLst>
          <pc:docMk/>
          <pc:sldMk cId="1820632643" sldId="403"/>
        </pc:sldMkLst>
        <pc:spChg chg="del mod">
          <ac:chgData name="Elisenda Paluzie i Hernàndez" userId="30ad7a5e-cd21-4c9b-92d7-5e499a2f17f3" providerId="ADAL" clId="{87B7AAD0-742D-451B-9E46-3DE3A1A4A7AE}" dt="2024-10-08T19:24:41.202" v="1654"/>
          <ac:spMkLst>
            <pc:docMk/>
            <pc:sldMk cId="1820632643" sldId="403"/>
            <ac:spMk id="5" creationId="{223F76AA-06BD-4211-BC05-B352CC80CFE5}"/>
          </ac:spMkLst>
        </pc:spChg>
        <pc:spChg chg="mod">
          <ac:chgData name="Elisenda Paluzie i Hernàndez" userId="30ad7a5e-cd21-4c9b-92d7-5e499a2f17f3" providerId="ADAL" clId="{87B7AAD0-742D-451B-9E46-3DE3A1A4A7AE}" dt="2024-10-08T19:39:33.029" v="1864" actId="1076"/>
          <ac:spMkLst>
            <pc:docMk/>
            <pc:sldMk cId="1820632643" sldId="403"/>
            <ac:spMk id="12" creationId="{00000000-0000-0000-0000-000000000000}"/>
          </ac:spMkLst>
        </pc:spChg>
        <pc:graphicFrameChg chg="add del mod">
          <ac:chgData name="Elisenda Paluzie i Hernàndez" userId="30ad7a5e-cd21-4c9b-92d7-5e499a2f17f3" providerId="ADAL" clId="{87B7AAD0-742D-451B-9E46-3DE3A1A4A7AE}" dt="2024-10-08T19:34:41.056" v="1681"/>
          <ac:graphicFrameMkLst>
            <pc:docMk/>
            <pc:sldMk cId="1820632643" sldId="403"/>
            <ac:graphicFrameMk id="4" creationId="{00459E55-BF95-42BE-9B78-E37D68EC8CB8}"/>
          </ac:graphicFrameMkLst>
        </pc:graphicFrameChg>
        <pc:graphicFrameChg chg="add del mod">
          <ac:chgData name="Elisenda Paluzie i Hernàndez" userId="30ad7a5e-cd21-4c9b-92d7-5e499a2f17f3" providerId="ADAL" clId="{87B7AAD0-742D-451B-9E46-3DE3A1A4A7AE}" dt="2024-10-08T19:27:31.546" v="1664" actId="478"/>
          <ac:graphicFrameMkLst>
            <pc:docMk/>
            <pc:sldMk cId="1820632643" sldId="403"/>
            <ac:graphicFrameMk id="6" creationId="{080B12AB-7C3E-4CEF-9491-08A85F700EBE}"/>
          </ac:graphicFrameMkLst>
        </pc:graphicFrameChg>
        <pc:picChg chg="del">
          <ac:chgData name="Elisenda Paluzie i Hernàndez" userId="30ad7a5e-cd21-4c9b-92d7-5e499a2f17f3" providerId="ADAL" clId="{87B7AAD0-742D-451B-9E46-3DE3A1A4A7AE}" dt="2024-10-08T19:24:19.927" v="1650" actId="478"/>
          <ac:picMkLst>
            <pc:docMk/>
            <pc:sldMk cId="1820632643" sldId="403"/>
            <ac:picMk id="4" creationId="{D76D87B4-18AA-4566-BB07-ECA82F485E86}"/>
          </ac:picMkLst>
        </pc:picChg>
        <pc:picChg chg="mod">
          <ac:chgData name="Elisenda Paluzie i Hernàndez" userId="30ad7a5e-cd21-4c9b-92d7-5e499a2f17f3" providerId="ADAL" clId="{87B7AAD0-742D-451B-9E46-3DE3A1A4A7AE}" dt="2024-10-08T19:39:36.269" v="1865" actId="1076"/>
          <ac:picMkLst>
            <pc:docMk/>
            <pc:sldMk cId="1820632643" sldId="403"/>
            <ac:picMk id="7" creationId="{00000000-0000-0000-0000-000000000000}"/>
          </ac:picMkLst>
        </pc:picChg>
      </pc:sldChg>
      <pc:sldChg chg="add del">
        <pc:chgData name="Elisenda Paluzie i Hernàndez" userId="30ad7a5e-cd21-4c9b-92d7-5e499a2f17f3" providerId="ADAL" clId="{87B7AAD0-742D-451B-9E46-3DE3A1A4A7AE}" dt="2024-10-08T19:25:43.392" v="1656" actId="2696"/>
        <pc:sldMkLst>
          <pc:docMk/>
          <pc:sldMk cId="2510436249" sldId="40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ubarcelona-my.sharepoint.com/personal/epaluzie_ub_edu/Documents/WorkinProgress/PAPERSPUBLICATS/EinesInternacionalitzaci&#243;/Evoluci&#243;Export95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842943700945028E-2"/>
          <c:y val="3.7660255760695538E-2"/>
          <c:w val="0.87496496774946142"/>
          <c:h val="0.73980900111899994"/>
        </c:manualLayout>
      </c:layout>
      <c:lineChart>
        <c:grouping val="standard"/>
        <c:varyColors val="0"/>
        <c:ser>
          <c:idx val="0"/>
          <c:order val="0"/>
          <c:tx>
            <c:strRef>
              <c:f>Full1!$E$3</c:f>
              <c:strCache>
                <c:ptCount val="1"/>
                <c:pt idx="0">
                  <c:v>Rest of Spain</c:v>
                </c:pt>
              </c:strCache>
            </c:strRef>
          </c:tx>
          <c:cat>
            <c:strRef>
              <c:f>Full1!$A$4:$A$30</c:f>
              <c:strCach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</c:strCache>
            </c:strRef>
          </c:cat>
          <c:val>
            <c:numRef>
              <c:f>Full1!$E$4:$E$30</c:f>
              <c:numCache>
                <c:formatCode>0.0</c:formatCode>
                <c:ptCount val="27"/>
                <c:pt idx="0">
                  <c:v>63.587189938656273</c:v>
                </c:pt>
                <c:pt idx="1">
                  <c:v>61.374013649561853</c:v>
                </c:pt>
                <c:pt idx="2">
                  <c:v>59.142448169489171</c:v>
                </c:pt>
                <c:pt idx="3">
                  <c:v>57.3440890457343</c:v>
                </c:pt>
                <c:pt idx="4">
                  <c:v>59.820789304982313</c:v>
                </c:pt>
                <c:pt idx="5">
                  <c:v>56.914641360108519</c:v>
                </c:pt>
                <c:pt idx="6">
                  <c:v>55.441829514558869</c:v>
                </c:pt>
                <c:pt idx="7">
                  <c:v>53.94346828508273</c:v>
                </c:pt>
                <c:pt idx="8">
                  <c:v>53.653459325443229</c:v>
                </c:pt>
                <c:pt idx="9">
                  <c:v>54.432610404133307</c:v>
                </c:pt>
                <c:pt idx="10">
                  <c:v>52.850756370437679</c:v>
                </c:pt>
                <c:pt idx="11">
                  <c:v>51.990254883997125</c:v>
                </c:pt>
                <c:pt idx="12">
                  <c:v>51.557465929213897</c:v>
                </c:pt>
                <c:pt idx="13">
                  <c:v>50.049638194910017</c:v>
                </c:pt>
                <c:pt idx="14">
                  <c:v>48.15323803890724</c:v>
                </c:pt>
                <c:pt idx="15">
                  <c:v>46.205030606100969</c:v>
                </c:pt>
                <c:pt idx="16">
                  <c:v>43.202949895163044</c:v>
                </c:pt>
                <c:pt idx="17">
                  <c:v>40.293136124555481</c:v>
                </c:pt>
                <c:pt idx="18">
                  <c:v>39.76355315713522</c:v>
                </c:pt>
                <c:pt idx="19">
                  <c:v>38.719850766437489</c:v>
                </c:pt>
                <c:pt idx="20">
                  <c:v>37.34866881496739</c:v>
                </c:pt>
                <c:pt idx="21">
                  <c:v>36.525949831332674</c:v>
                </c:pt>
                <c:pt idx="22">
                  <c:v>36.955172232809744</c:v>
                </c:pt>
                <c:pt idx="23">
                  <c:v>36.441692061268284</c:v>
                </c:pt>
                <c:pt idx="24">
                  <c:v>37.566233176245476</c:v>
                </c:pt>
                <c:pt idx="25">
                  <c:v>40.352366820136012</c:v>
                </c:pt>
                <c:pt idx="26">
                  <c:v>35.813802924259171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C3-4F8C-9418-73F6B98D9F0D}"/>
            </c:ext>
          </c:extLst>
        </c:ser>
        <c:ser>
          <c:idx val="1"/>
          <c:order val="1"/>
          <c:tx>
            <c:strRef>
              <c:f>Full1!$F$3</c:f>
              <c:strCache>
                <c:ptCount val="1"/>
                <c:pt idx="0">
                  <c:v>Rest of the World</c:v>
                </c:pt>
              </c:strCache>
            </c:strRef>
          </c:tx>
          <c:cat>
            <c:strRef>
              <c:f>Full1!$A$4:$A$30</c:f>
              <c:strCach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</c:strCache>
            </c:strRef>
          </c:cat>
          <c:val>
            <c:numRef>
              <c:f>Full1!$F$4:$F$30</c:f>
              <c:numCache>
                <c:formatCode>0.0</c:formatCode>
                <c:ptCount val="27"/>
                <c:pt idx="0">
                  <c:v>36.412810061343727</c:v>
                </c:pt>
                <c:pt idx="1">
                  <c:v>38.625986350438154</c:v>
                </c:pt>
                <c:pt idx="2">
                  <c:v>40.857551830510836</c:v>
                </c:pt>
                <c:pt idx="3">
                  <c:v>42.6559109542657</c:v>
                </c:pt>
                <c:pt idx="4">
                  <c:v>40.17921069501768</c:v>
                </c:pt>
                <c:pt idx="5">
                  <c:v>43.085358639891489</c:v>
                </c:pt>
                <c:pt idx="6">
                  <c:v>44.558170485441138</c:v>
                </c:pt>
                <c:pt idx="7">
                  <c:v>46.056531714917256</c:v>
                </c:pt>
                <c:pt idx="8">
                  <c:v>46.346540674556763</c:v>
                </c:pt>
                <c:pt idx="9">
                  <c:v>45.567389595866686</c:v>
                </c:pt>
                <c:pt idx="10">
                  <c:v>47.149243629562314</c:v>
                </c:pt>
                <c:pt idx="11">
                  <c:v>48.009745116002875</c:v>
                </c:pt>
                <c:pt idx="12">
                  <c:v>48.442534070786103</c:v>
                </c:pt>
                <c:pt idx="13">
                  <c:v>49.95036180508999</c:v>
                </c:pt>
                <c:pt idx="14">
                  <c:v>51.84676196109276</c:v>
                </c:pt>
                <c:pt idx="15">
                  <c:v>53.794969393899038</c:v>
                </c:pt>
                <c:pt idx="16">
                  <c:v>56.797050104836956</c:v>
                </c:pt>
                <c:pt idx="17">
                  <c:v>59.706863875444526</c:v>
                </c:pt>
                <c:pt idx="18">
                  <c:v>60.23644684286478</c:v>
                </c:pt>
                <c:pt idx="19">
                  <c:v>61.280149233562518</c:v>
                </c:pt>
                <c:pt idx="20">
                  <c:v>62.65133118503261</c:v>
                </c:pt>
                <c:pt idx="21">
                  <c:v>63.474050168667326</c:v>
                </c:pt>
                <c:pt idx="22">
                  <c:v>63.044827767190249</c:v>
                </c:pt>
                <c:pt idx="23">
                  <c:v>63.558307938731716</c:v>
                </c:pt>
                <c:pt idx="24">
                  <c:v>62.433766823754524</c:v>
                </c:pt>
                <c:pt idx="25">
                  <c:v>59.647633179863981</c:v>
                </c:pt>
                <c:pt idx="26">
                  <c:v>64.186197075740836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C3-4F8C-9418-73F6B98D9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40032"/>
        <c:axId val="47741568"/>
      </c:lineChart>
      <c:catAx>
        <c:axId val="4774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741568"/>
        <c:crosses val="autoZero"/>
        <c:auto val="1"/>
        <c:lblAlgn val="ctr"/>
        <c:lblOffset val="100"/>
        <c:noMultiLvlLbl val="0"/>
      </c:catAx>
      <c:valAx>
        <c:axId val="477415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774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60131097307116"/>
          <c:y val="0.55002292991855462"/>
          <c:w val="0.22939868902692875"/>
          <c:h val="0.19068983098547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ca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F33A5-25F5-48A8-BA76-1DDF20D423C0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6CEE7-F591-4844-9DFC-7A46DD74CB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61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79425" y="1279525"/>
            <a:ext cx="6140450" cy="3454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3" name="Contenidor de notes 2"/>
          <p:cNvSpPr>
            <a:spLocks noGrp="1"/>
          </p:cNvSpPr>
          <p:nvPr>
            <p:ph type="body" idx="1"/>
          </p:nvPr>
        </p:nvSpPr>
        <p:spPr bwMode="auto">
          <a:xfrm>
            <a:off x="709614" y="4926802"/>
            <a:ext cx="5680075" cy="40297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5124" name="Conteni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1140" y="9723405"/>
            <a:ext cx="3076575" cy="51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FFAAB1-3A92-4679-A8E4-9F0BCF794194}" type="slidenum">
              <a:rPr lang="en-US" altLang="es-ES"/>
              <a:pPr/>
              <a:t>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5841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70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74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26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92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7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5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58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5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02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8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3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0241-6EEE-495E-AC99-BAB3C592803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8FDB-B967-448A-9FCF-D12BE8AC29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30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0241-6EEE-495E-AC99-BAB3C592803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8FDB-B967-448A-9FCF-D12BE8AC29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4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0241-6EEE-495E-AC99-BAB3C592803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8FDB-B967-448A-9FCF-D12BE8AC29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4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0241-6EEE-495E-AC99-BAB3C592803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8FDB-B967-448A-9FCF-D12BE8AC29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20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0241-6EEE-495E-AC99-BAB3C592803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8FDB-B967-448A-9FCF-D12BE8AC29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01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0241-6EEE-495E-AC99-BAB3C592803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8FDB-B967-448A-9FCF-D12BE8AC29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73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0241-6EEE-495E-AC99-BAB3C592803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8FDB-B967-448A-9FCF-D12BE8AC29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72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0241-6EEE-495E-AC99-BAB3C592803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8FDB-B967-448A-9FCF-D12BE8AC29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50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0241-6EEE-495E-AC99-BAB3C592803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8FDB-B967-448A-9FCF-D12BE8AC29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57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0241-6EEE-495E-AC99-BAB3C592803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8FDB-B967-448A-9FCF-D12BE8AC29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65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0241-6EEE-495E-AC99-BAB3C592803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8FDB-B967-448A-9FCF-D12BE8AC29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44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D0241-6EEE-495E-AC99-BAB3C592803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48FDB-B967-448A-9FCF-D12BE8AC29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0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931272"/>
          </a:xfrm>
          <a:prstGeom prst="rect">
            <a:avLst/>
          </a:prstGeom>
          <a:solidFill>
            <a:srgbClr val="005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5A8B"/>
              </a:solidFill>
              <a:latin typeface="Bebas Neue" panose="020B0606020202050201" pitchFamily="34" charset="-94"/>
            </a:endParaRPr>
          </a:p>
        </p:txBody>
      </p:sp>
      <p:sp>
        <p:nvSpPr>
          <p:cNvPr id="4099" name="CuadroTexto 2"/>
          <p:cNvSpPr txBox="1">
            <a:spLocks noChangeArrowheads="1"/>
          </p:cNvSpPr>
          <p:nvPr/>
        </p:nvSpPr>
        <p:spPr bwMode="auto">
          <a:xfrm>
            <a:off x="3587750" y="9239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 dirty="0"/>
          </a:p>
        </p:txBody>
      </p:sp>
      <p:sp>
        <p:nvSpPr>
          <p:cNvPr id="4100" name="CuadroTexto 3"/>
          <p:cNvSpPr txBox="1">
            <a:spLocks noChangeArrowheads="1"/>
          </p:cNvSpPr>
          <p:nvPr/>
        </p:nvSpPr>
        <p:spPr bwMode="auto">
          <a:xfrm>
            <a:off x="3941763" y="10826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 dirty="0"/>
          </a:p>
        </p:txBody>
      </p:sp>
      <p:sp>
        <p:nvSpPr>
          <p:cNvPr id="10" name="TextBox 18"/>
          <p:cNvSpPr txBox="1"/>
          <p:nvPr/>
        </p:nvSpPr>
        <p:spPr>
          <a:xfrm>
            <a:off x="2135560" y="1017587"/>
            <a:ext cx="76328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4500" spc="38" dirty="0">
                <a:solidFill>
                  <a:schemeClr val="bg1"/>
                </a:solidFill>
                <a:latin typeface="Geogrotesque Medium"/>
                <a:ea typeface="Open Sans" panose="020B0606030504020204" pitchFamily="34" charset="0"/>
                <a:cs typeface="Geogrotesque Medium"/>
              </a:rPr>
              <a:t>Creixement i equilibri: un difícil repte de país</a:t>
            </a:r>
          </a:p>
        </p:txBody>
      </p:sp>
      <p:pic>
        <p:nvPicPr>
          <p:cNvPr id="4102" name="Imagen 1" descr="UB_SchoolofEconomics_HORZ_BLANC_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57" y="4775569"/>
            <a:ext cx="367188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8"/>
          <p:cNvSpPr txBox="1"/>
          <p:nvPr/>
        </p:nvSpPr>
        <p:spPr>
          <a:xfrm>
            <a:off x="1991544" y="3173738"/>
            <a:ext cx="7344816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700" i="1" spc="38" dirty="0">
                <a:solidFill>
                  <a:schemeClr val="bg1"/>
                </a:solidFill>
                <a:latin typeface="Geogrotesque Medium"/>
                <a:ea typeface="Open Sans" panose="020B0606030504020204" pitchFamily="34" charset="0"/>
                <a:cs typeface="Geogrotesque Medium"/>
              </a:rPr>
              <a:t>Cap a un </a:t>
            </a:r>
            <a:r>
              <a:rPr lang="en-US" sz="2700" i="1" spc="38" dirty="0" err="1">
                <a:solidFill>
                  <a:schemeClr val="bg1"/>
                </a:solidFill>
                <a:latin typeface="Geogrotesque Medium"/>
                <a:ea typeface="Open Sans" panose="020B0606030504020204" pitchFamily="34" charset="0"/>
                <a:cs typeface="Geogrotesque Medium"/>
              </a:rPr>
              <a:t>Nou</a:t>
            </a:r>
            <a:r>
              <a:rPr lang="en-US" sz="2700" i="1" spc="38" dirty="0">
                <a:solidFill>
                  <a:schemeClr val="bg1"/>
                </a:solidFill>
                <a:latin typeface="Geogrotesque Medium"/>
                <a:ea typeface="Open Sans" panose="020B0606030504020204" pitchFamily="34" charset="0"/>
                <a:cs typeface="Geogrotesque Medium"/>
              </a:rPr>
              <a:t> </a:t>
            </a:r>
            <a:r>
              <a:rPr lang="en-US" sz="2700" i="1" spc="38" dirty="0" err="1">
                <a:solidFill>
                  <a:schemeClr val="bg1"/>
                </a:solidFill>
                <a:latin typeface="Geogrotesque Medium"/>
                <a:ea typeface="Open Sans" panose="020B0606030504020204" pitchFamily="34" charset="0"/>
                <a:cs typeface="Geogrotesque Medium"/>
              </a:rPr>
              <a:t>Congrés</a:t>
            </a:r>
            <a:r>
              <a:rPr lang="en-US" sz="2700" i="1" spc="38" dirty="0">
                <a:solidFill>
                  <a:schemeClr val="bg1"/>
                </a:solidFill>
                <a:latin typeface="Geogrotesque Medium"/>
                <a:ea typeface="Open Sans" panose="020B0606030504020204" pitchFamily="34" charset="0"/>
                <a:cs typeface="Geogrotesque Medium"/>
              </a:rPr>
              <a:t> de </a:t>
            </a:r>
            <a:r>
              <a:rPr lang="en-US" sz="2700" i="1" spc="38" dirty="0" err="1">
                <a:solidFill>
                  <a:schemeClr val="bg1"/>
                </a:solidFill>
                <a:latin typeface="Geogrotesque Medium"/>
                <a:ea typeface="Open Sans" panose="020B0606030504020204" pitchFamily="34" charset="0"/>
                <a:cs typeface="Geogrotesque Medium"/>
              </a:rPr>
              <a:t>Cultura</a:t>
            </a:r>
            <a:r>
              <a:rPr lang="en-US" sz="2700" i="1" spc="38" dirty="0">
                <a:solidFill>
                  <a:schemeClr val="bg1"/>
                </a:solidFill>
                <a:latin typeface="Geogrotesque Medium"/>
                <a:ea typeface="Open Sans" panose="020B0606030504020204" pitchFamily="34" charset="0"/>
                <a:cs typeface="Geogrotesque Medium"/>
              </a:rPr>
              <a:t> Catalana</a:t>
            </a:r>
          </a:p>
          <a:p>
            <a:pPr>
              <a:lnSpc>
                <a:spcPct val="90000"/>
              </a:lnSpc>
              <a:defRPr/>
            </a:pPr>
            <a:r>
              <a:rPr lang="en-US" sz="2700" spc="38" dirty="0">
                <a:solidFill>
                  <a:schemeClr val="bg1"/>
                </a:solidFill>
                <a:latin typeface="Geogrotesque Medium"/>
                <a:ea typeface="Open Sans" panose="020B0606030504020204" pitchFamily="34" charset="0"/>
                <a:cs typeface="Geogrotesque Medium"/>
              </a:rPr>
              <a:t>Girona, 9 </a:t>
            </a:r>
            <a:r>
              <a:rPr lang="en-US" sz="2700" spc="38" dirty="0" err="1">
                <a:solidFill>
                  <a:schemeClr val="bg1"/>
                </a:solidFill>
                <a:latin typeface="Geogrotesque Medium"/>
                <a:ea typeface="Open Sans" panose="020B0606030504020204" pitchFamily="34" charset="0"/>
                <a:cs typeface="Geogrotesque Medium"/>
              </a:rPr>
              <a:t>d’octubre</a:t>
            </a:r>
            <a:r>
              <a:rPr lang="en-US" sz="2700" spc="38" dirty="0">
                <a:solidFill>
                  <a:schemeClr val="bg1"/>
                </a:solidFill>
                <a:latin typeface="Geogrotesque Medium"/>
                <a:ea typeface="Open Sans" panose="020B0606030504020204" pitchFamily="34" charset="0"/>
                <a:cs typeface="Geogrotesque Medium"/>
              </a:rPr>
              <a:t> de 2024</a:t>
            </a:r>
          </a:p>
          <a:p>
            <a:pPr>
              <a:lnSpc>
                <a:spcPct val="90000"/>
              </a:lnSpc>
              <a:defRPr/>
            </a:pPr>
            <a:endParaRPr lang="en-US" sz="2700" spc="38" dirty="0">
              <a:solidFill>
                <a:schemeClr val="bg1"/>
              </a:solidFill>
              <a:latin typeface="Geogrotesque Medium"/>
              <a:ea typeface="Open Sans" panose="020B0606030504020204" pitchFamily="34" charset="0"/>
              <a:cs typeface="Geogrotesque Medium"/>
            </a:endParaRPr>
          </a:p>
          <a:p>
            <a:pPr>
              <a:lnSpc>
                <a:spcPct val="90000"/>
              </a:lnSpc>
              <a:defRPr/>
            </a:pPr>
            <a:r>
              <a:rPr lang="en-US" sz="2700" spc="38" dirty="0">
                <a:solidFill>
                  <a:schemeClr val="bg1"/>
                </a:solidFill>
                <a:latin typeface="Geogrotesque Medium"/>
                <a:ea typeface="Open Sans" panose="020B0606030504020204" pitchFamily="34" charset="0"/>
                <a:cs typeface="Geogrotesque Medium"/>
              </a:rPr>
              <a:t>Elisenda Paluzie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29292-E4E5-4186-AAF0-D7A187CC7714}" type="slidenum">
              <a:rPr lang="es-ES" altLang="en-US" smtClean="0"/>
              <a:pPr>
                <a:defRPr/>
              </a:pPr>
              <a:t>1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3263978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8"/>
          <p:cNvSpPr txBox="1"/>
          <p:nvPr/>
        </p:nvSpPr>
        <p:spPr>
          <a:xfrm>
            <a:off x="346532" y="271561"/>
            <a:ext cx="10686082" cy="507831"/>
          </a:xfrm>
          <a:prstGeom prst="rect">
            <a:avLst/>
          </a:prstGeom>
          <a:solidFill>
            <a:srgbClr val="005A8B"/>
          </a:solidFill>
        </p:spPr>
        <p:txBody>
          <a:bodyPr wrap="square" rtlCol="0">
            <a:spAutoFit/>
          </a:bodyPr>
          <a:lstStyle/>
          <a:p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3. La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internacionalització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de l’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economia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catalana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des de 1995</a:t>
            </a:r>
            <a:r>
              <a:rPr lang="fr-FR" sz="2700" spc="50" dirty="0">
                <a:solidFill>
                  <a:srgbClr val="005A8B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Catalogne</a:t>
            </a:r>
            <a:endParaRPr lang="en-US" sz="2700" spc="50" dirty="0">
              <a:solidFill>
                <a:srgbClr val="005A8B"/>
              </a:solidFill>
              <a:latin typeface="Geogrotesque"/>
              <a:ea typeface="Open Sans" panose="020B0606030504020204" pitchFamily="34" charset="0"/>
              <a:cs typeface="Geogrotesque"/>
            </a:endParaRPr>
          </a:p>
        </p:txBody>
      </p:sp>
      <p:pic>
        <p:nvPicPr>
          <p:cNvPr id="7" name="Imagen 6" descr="UB_SchoolofEconomics_HORZ_COLOR_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51" y="150595"/>
            <a:ext cx="590117" cy="749762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D76D87B4-18AA-4566-BB07-ECA82F485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894" y="1940801"/>
            <a:ext cx="7870720" cy="41378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3F76AA-06BD-4211-BC05-B352CC80CFE5}"/>
              </a:ext>
            </a:extLst>
          </p:cNvPr>
          <p:cNvSpPr/>
          <p:nvPr/>
        </p:nvSpPr>
        <p:spPr>
          <a:xfrm>
            <a:off x="3721262" y="1104133"/>
            <a:ext cx="374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0070C0"/>
                </a:solidFill>
              </a:rPr>
              <a:t>Taxa d’obertura, 2000-2022</a:t>
            </a:r>
          </a:p>
        </p:txBody>
      </p:sp>
    </p:spTree>
    <p:extLst>
      <p:ext uri="{BB962C8B-B14F-4D97-AF65-F5344CB8AC3E}">
        <p14:creationId xmlns:p14="http://schemas.microsoft.com/office/powerpoint/2010/main" val="24691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C5E21D3-F8AB-47E9-A6DC-A5A1B14D9891}"/>
              </a:ext>
            </a:extLst>
          </p:cNvPr>
          <p:cNvSpPr txBox="1">
            <a:spLocks/>
          </p:cNvSpPr>
          <p:nvPr/>
        </p:nvSpPr>
        <p:spPr>
          <a:xfrm>
            <a:off x="1568952" y="926728"/>
            <a:ext cx="9706884" cy="334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i="0" kern="1200">
                <a:solidFill>
                  <a:srgbClr val="046936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ca-ES" sz="2000" dirty="0">
                <a:solidFill>
                  <a:srgbClr val="0070C0"/>
                </a:solidFill>
              </a:rPr>
              <a:t>Exportacions catalanes a la resta de l’estat i a la resta del món</a:t>
            </a:r>
          </a:p>
        </p:txBody>
      </p:sp>
      <p:graphicFrame>
        <p:nvGraphicFramePr>
          <p:cNvPr id="7" name="Gràfic 6">
            <a:extLst>
              <a:ext uri="{FF2B5EF4-FFF2-40B4-BE49-F238E27FC236}">
                <a16:creationId xmlns:a16="http://schemas.microsoft.com/office/drawing/2014/main" id="{FA74871F-74C2-4BF0-ADDB-F1E42D8E7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242596"/>
              </p:ext>
            </p:extLst>
          </p:nvPr>
        </p:nvGraphicFramePr>
        <p:xfrm>
          <a:off x="436227" y="1409351"/>
          <a:ext cx="10956969" cy="493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56984435-832E-4684-B23B-495DD0DD0BFD}"/>
              </a:ext>
            </a:extLst>
          </p:cNvPr>
          <p:cNvSpPr txBox="1"/>
          <p:nvPr/>
        </p:nvSpPr>
        <p:spPr>
          <a:xfrm>
            <a:off x="326047" y="220713"/>
            <a:ext cx="10686082" cy="507831"/>
          </a:xfrm>
          <a:prstGeom prst="rect">
            <a:avLst/>
          </a:prstGeom>
          <a:solidFill>
            <a:srgbClr val="005A8B"/>
          </a:solidFill>
        </p:spPr>
        <p:txBody>
          <a:bodyPr wrap="square" rtlCol="0">
            <a:spAutoFit/>
          </a:bodyPr>
          <a:lstStyle/>
          <a:p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3. La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internacionalització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de l’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economia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catalana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des de 1995</a:t>
            </a:r>
            <a:r>
              <a:rPr lang="fr-FR" sz="2700" spc="50" dirty="0">
                <a:solidFill>
                  <a:srgbClr val="005A8B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Catalogne</a:t>
            </a:r>
            <a:endParaRPr lang="en-US" sz="2700" spc="50" dirty="0">
              <a:solidFill>
                <a:srgbClr val="005A8B"/>
              </a:solidFill>
              <a:latin typeface="Geogrotesque"/>
              <a:ea typeface="Open Sans" panose="020B0606030504020204" pitchFamily="34" charset="0"/>
              <a:cs typeface="Geogrotesque"/>
            </a:endParaRPr>
          </a:p>
        </p:txBody>
      </p:sp>
      <p:pic>
        <p:nvPicPr>
          <p:cNvPr id="9" name="Imagen 6" descr="UB_SchoolofEconomics_HORZ_COLOR_trans.png">
            <a:extLst>
              <a:ext uri="{FF2B5EF4-FFF2-40B4-BE49-F238E27FC236}">
                <a16:creationId xmlns:a16="http://schemas.microsoft.com/office/drawing/2014/main" id="{1A4DCA8A-29D8-467D-9B1B-EF3811D1F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836" y="220713"/>
            <a:ext cx="590117" cy="7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8"/>
          <p:cNvSpPr txBox="1"/>
          <p:nvPr/>
        </p:nvSpPr>
        <p:spPr>
          <a:xfrm>
            <a:off x="346532" y="329138"/>
            <a:ext cx="10686082" cy="507831"/>
          </a:xfrm>
          <a:prstGeom prst="rect">
            <a:avLst/>
          </a:prstGeom>
          <a:solidFill>
            <a:srgbClr val="005A8B"/>
          </a:solidFill>
        </p:spPr>
        <p:txBody>
          <a:bodyPr wrap="square" rtlCol="0">
            <a:spAutoFit/>
          </a:bodyPr>
          <a:lstStyle/>
          <a:p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3. La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internacionalització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de l’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economia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catalana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des de 1995</a:t>
            </a:r>
            <a:r>
              <a:rPr lang="fr-FR" sz="2700" spc="50" dirty="0">
                <a:solidFill>
                  <a:srgbClr val="005A8B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Catalogne</a:t>
            </a:r>
            <a:endParaRPr lang="en-US" sz="2700" spc="50" dirty="0">
              <a:solidFill>
                <a:srgbClr val="005A8B"/>
              </a:solidFill>
              <a:latin typeface="Geogrotesque"/>
              <a:ea typeface="Open Sans" panose="020B0606030504020204" pitchFamily="34" charset="0"/>
              <a:cs typeface="Geogrotesque"/>
            </a:endParaRPr>
          </a:p>
        </p:txBody>
      </p:sp>
      <p:pic>
        <p:nvPicPr>
          <p:cNvPr id="7" name="Imagen 6" descr="UB_SchoolofEconomics_HORZ_COLOR_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51" y="208172"/>
            <a:ext cx="590117" cy="7497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3CCF1C-00CB-6769-4588-7777FD8375A7}"/>
              </a:ext>
            </a:extLst>
          </p:cNvPr>
          <p:cNvSpPr txBox="1">
            <a:spLocks/>
          </p:cNvSpPr>
          <p:nvPr/>
        </p:nvSpPr>
        <p:spPr>
          <a:xfrm>
            <a:off x="1568952" y="926728"/>
            <a:ext cx="9706884" cy="334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i="0" kern="1200">
                <a:solidFill>
                  <a:srgbClr val="046936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ca-ES" sz="2000" dirty="0">
                <a:solidFill>
                  <a:srgbClr val="0070C0"/>
                </a:solidFill>
              </a:rPr>
              <a:t>Els tres mercats de les empreses catalanes, 1995-2021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47688BB3-D41E-70DF-9138-452F82AC0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742" y="2170868"/>
            <a:ext cx="9184516" cy="435799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65ACBEE-A245-2D9F-378C-E77B16C83426}"/>
              </a:ext>
            </a:extLst>
          </p:cNvPr>
          <p:cNvSpPr txBox="1">
            <a:spLocks/>
          </p:cNvSpPr>
          <p:nvPr/>
        </p:nvSpPr>
        <p:spPr>
          <a:xfrm>
            <a:off x="2505677" y="1670571"/>
            <a:ext cx="1929689" cy="3344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i="0" kern="1200">
                <a:solidFill>
                  <a:srgbClr val="046936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ca-ES" sz="2000" dirty="0">
                <a:solidFill>
                  <a:srgbClr val="0070C0"/>
                </a:solidFill>
              </a:rPr>
              <a:t>1995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DBF18AD-737B-48E3-3272-0FD5360E19DD}"/>
              </a:ext>
            </a:extLst>
          </p:cNvPr>
          <p:cNvSpPr txBox="1">
            <a:spLocks/>
          </p:cNvSpPr>
          <p:nvPr/>
        </p:nvSpPr>
        <p:spPr>
          <a:xfrm>
            <a:off x="7756634" y="1675252"/>
            <a:ext cx="1929689" cy="3344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i="0" kern="1200">
                <a:solidFill>
                  <a:srgbClr val="046936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ca-ES" sz="2000" dirty="0">
                <a:solidFill>
                  <a:srgbClr val="0070C0"/>
                </a:solidFill>
              </a:rPr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18206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8"/>
          <p:cNvSpPr txBox="1"/>
          <p:nvPr/>
        </p:nvSpPr>
        <p:spPr>
          <a:xfrm>
            <a:off x="286718" y="633602"/>
            <a:ext cx="10686082" cy="507831"/>
          </a:xfrm>
          <a:prstGeom prst="rect">
            <a:avLst/>
          </a:prstGeom>
          <a:solidFill>
            <a:srgbClr val="005A8B"/>
          </a:solidFill>
        </p:spPr>
        <p:txBody>
          <a:bodyPr wrap="square" rtlCol="0">
            <a:spAutoFit/>
          </a:bodyPr>
          <a:lstStyle/>
          <a:p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3. La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internacionalització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de l’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economia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catalana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des de 1995</a:t>
            </a:r>
            <a:endParaRPr lang="en-US" sz="2700" spc="50" dirty="0">
              <a:solidFill>
                <a:srgbClr val="005A8B"/>
              </a:solidFill>
              <a:latin typeface="Geogrotesque"/>
              <a:ea typeface="Open Sans" panose="020B0606030504020204" pitchFamily="34" charset="0"/>
              <a:cs typeface="Geogrotesque"/>
            </a:endParaRPr>
          </a:p>
        </p:txBody>
      </p:sp>
      <p:pic>
        <p:nvPicPr>
          <p:cNvPr id="7" name="Imagen 6" descr="UB_SchoolofEconomics_HORZ_COLOR_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14" y="352761"/>
            <a:ext cx="590117" cy="749762"/>
          </a:xfrm>
          <a:prstGeom prst="rect">
            <a:avLst/>
          </a:prstGeom>
        </p:spPr>
      </p:pic>
      <p:pic>
        <p:nvPicPr>
          <p:cNvPr id="2" name="Imatge 1">
            <a:extLst>
              <a:ext uri="{FF2B5EF4-FFF2-40B4-BE49-F238E27FC236}">
                <a16:creationId xmlns:a16="http://schemas.microsoft.com/office/drawing/2014/main" id="{6D79E10F-1E36-EA11-FA7B-A429DC946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539" y="2154620"/>
            <a:ext cx="5567248" cy="386780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5F6756B-4404-37B2-C262-0959423336D6}"/>
              </a:ext>
            </a:extLst>
          </p:cNvPr>
          <p:cNvSpPr txBox="1">
            <a:spLocks/>
          </p:cNvSpPr>
          <p:nvPr/>
        </p:nvSpPr>
        <p:spPr>
          <a:xfrm>
            <a:off x="3700070" y="1480796"/>
            <a:ext cx="1929689" cy="3344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i="0" kern="1200">
                <a:solidFill>
                  <a:srgbClr val="046936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ca-ES" sz="2000" dirty="0">
                <a:solidFill>
                  <a:srgbClr val="0070C0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2045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8"/>
          <p:cNvSpPr txBox="1"/>
          <p:nvPr/>
        </p:nvSpPr>
        <p:spPr>
          <a:xfrm>
            <a:off x="286718" y="633602"/>
            <a:ext cx="10686082" cy="923330"/>
          </a:xfrm>
          <a:prstGeom prst="rect">
            <a:avLst/>
          </a:prstGeom>
          <a:solidFill>
            <a:srgbClr val="005A8B"/>
          </a:solidFill>
        </p:spPr>
        <p:txBody>
          <a:bodyPr wrap="square" rtlCol="0">
            <a:spAutoFit/>
          </a:bodyPr>
          <a:lstStyle/>
          <a:p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4. Els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riscos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i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oportunitats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de la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desglobalització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i de la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intel·ligència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artificial</a:t>
            </a:r>
            <a:endParaRPr lang="en-US" sz="2700" spc="50" dirty="0">
              <a:solidFill>
                <a:srgbClr val="005A8B"/>
              </a:solidFill>
              <a:latin typeface="Geogrotesque"/>
              <a:ea typeface="Open Sans" panose="020B0606030504020204" pitchFamily="34" charset="0"/>
              <a:cs typeface="Geogrotesque"/>
            </a:endParaRPr>
          </a:p>
        </p:txBody>
      </p:sp>
      <p:pic>
        <p:nvPicPr>
          <p:cNvPr id="7" name="Imagen 6" descr="UB_SchoolofEconomics_HORZ_COLOR_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14" y="352761"/>
            <a:ext cx="590117" cy="749762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E053B732-1CBC-A0EC-D1AD-84433E40029A}"/>
              </a:ext>
            </a:extLst>
          </p:cNvPr>
          <p:cNvSpPr txBox="1"/>
          <p:nvPr/>
        </p:nvSpPr>
        <p:spPr>
          <a:xfrm>
            <a:off x="231575" y="2028616"/>
            <a:ext cx="107963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2200" dirty="0"/>
              <a:t>Evidència d’un estancament mundial del procés de globalització des de la crisi del 2008 reforçat per la crisi del COVID.</a:t>
            </a:r>
          </a:p>
          <a:p>
            <a:endParaRPr lang="ca-ES" sz="2200" dirty="0"/>
          </a:p>
          <a:p>
            <a:r>
              <a:rPr lang="ca-ES" sz="2200" dirty="0"/>
              <a:t>(raons </a:t>
            </a:r>
            <a:r>
              <a:rPr lang="ca-ES" sz="2200"/>
              <a:t>geopolítiques-Guerra comercial USA-Xina</a:t>
            </a:r>
            <a:r>
              <a:rPr lang="ca-ES" sz="2200" dirty="0"/>
              <a:t>, retorn proteccionisme, disfuncions de l’OMC, esgotament o regionalització de les cadenes de valor, </a:t>
            </a:r>
            <a:r>
              <a:rPr lang="ca-ES" sz="2200" dirty="0" err="1"/>
              <a:t>reindustrialització</a:t>
            </a:r>
            <a:r>
              <a:rPr lang="ca-ES" sz="2200" dirty="0"/>
              <a:t>)</a:t>
            </a:r>
          </a:p>
          <a:p>
            <a:endParaRPr lang="ca-ES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2200" dirty="0"/>
              <a:t>Impacte de la intel·ligència artificial sobre el mercat de treball</a:t>
            </a:r>
          </a:p>
          <a:p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582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216877" y="90267"/>
            <a:ext cx="12192000" cy="6858000"/>
          </a:xfrm>
          <a:prstGeom prst="rect">
            <a:avLst/>
          </a:prstGeom>
          <a:solidFill>
            <a:srgbClr val="005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2C8698"/>
              </a:solidFill>
              <a:latin typeface="Bebas Neue" panose="020B0606020202050201" pitchFamily="34" charset="-94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230525" y="5214337"/>
            <a:ext cx="326365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50" dirty="0">
                <a:solidFill>
                  <a:srgbClr val="FFFFFF"/>
                </a:solidFill>
                <a:latin typeface="Geogrotesque Light"/>
                <a:ea typeface="Open Sans" panose="020B0606030504020204" pitchFamily="34" charset="0"/>
                <a:cs typeface="Geogrotesque Light"/>
              </a:rPr>
              <a:t>John M. Keynes, 1-11</a:t>
            </a:r>
          </a:p>
          <a:p>
            <a:r>
              <a:rPr lang="tr-TR" sz="1250" dirty="0">
                <a:solidFill>
                  <a:srgbClr val="FFFFFF"/>
                </a:solidFill>
                <a:latin typeface="Geogrotesque Light"/>
                <a:ea typeface="Open Sans" panose="020B0606030504020204" pitchFamily="34" charset="0"/>
                <a:cs typeface="Geogrotesque Light"/>
              </a:rPr>
              <a:t>08034 Barcelona</a:t>
            </a:r>
          </a:p>
          <a:p>
            <a:r>
              <a:rPr lang="tr-TR" sz="1250" dirty="0">
                <a:solidFill>
                  <a:srgbClr val="FFFFFF"/>
                </a:solidFill>
                <a:latin typeface="Geogrotesque Light"/>
                <a:ea typeface="Open Sans" panose="020B0606030504020204" pitchFamily="34" charset="0"/>
                <a:cs typeface="Geogrotesque Light"/>
              </a:rPr>
              <a:t>+34 93 403 49 76</a:t>
            </a:r>
          </a:p>
          <a:p>
            <a:r>
              <a:rPr lang="tr-TR" sz="1250" dirty="0" err="1">
                <a:solidFill>
                  <a:srgbClr val="FFFFFF"/>
                </a:solidFill>
                <a:latin typeface="Geogrotesque Light"/>
                <a:ea typeface="Open Sans" panose="020B0606030504020204" pitchFamily="34" charset="0"/>
                <a:cs typeface="Geogrotesque Light"/>
              </a:rPr>
              <a:t>school.economics@ub.edu</a:t>
            </a:r>
            <a:r>
              <a:rPr lang="tr-TR" sz="1250" dirty="0">
                <a:solidFill>
                  <a:srgbClr val="FFFFFF"/>
                </a:solidFill>
                <a:latin typeface="Geogrotesque Light"/>
                <a:ea typeface="Open Sans" panose="020B0606030504020204" pitchFamily="34" charset="0"/>
                <a:cs typeface="Geogrotesque Light"/>
              </a:rPr>
              <a:t> </a:t>
            </a:r>
          </a:p>
          <a:p>
            <a:r>
              <a:rPr lang="tr-TR" sz="1250" dirty="0" err="1">
                <a:solidFill>
                  <a:srgbClr val="FFFFFF"/>
                </a:solidFill>
                <a:latin typeface="Geogrotesque SemiBold"/>
                <a:ea typeface="Open Sans" panose="020B0606030504020204" pitchFamily="34" charset="0"/>
                <a:cs typeface="Geogrotesque SemiBold"/>
              </a:rPr>
              <a:t>ub.edu</a:t>
            </a:r>
            <a:r>
              <a:rPr lang="tr-TR" sz="1250" dirty="0">
                <a:solidFill>
                  <a:srgbClr val="FFFFFF"/>
                </a:solidFill>
                <a:latin typeface="Geogrotesque SemiBold"/>
                <a:ea typeface="Open Sans" panose="020B0606030504020204" pitchFamily="34" charset="0"/>
                <a:cs typeface="Geogrotesque SemiBold"/>
              </a:rPr>
              <a:t>/</a:t>
            </a:r>
            <a:r>
              <a:rPr lang="tr-TR" sz="1250" dirty="0" err="1">
                <a:solidFill>
                  <a:srgbClr val="FFFFFF"/>
                </a:solidFill>
                <a:latin typeface="Geogrotesque SemiBold"/>
                <a:ea typeface="Open Sans" panose="020B0606030504020204" pitchFamily="34" charset="0"/>
                <a:cs typeface="Geogrotesque SemiBold"/>
              </a:rPr>
              <a:t>school-economics</a:t>
            </a:r>
            <a:endParaRPr lang="tr-TR" sz="1250" dirty="0">
              <a:solidFill>
                <a:srgbClr val="FFFFFF"/>
              </a:solidFill>
              <a:latin typeface="Geogrotesque SemiBold"/>
              <a:ea typeface="Open Sans" panose="020B0606030504020204" pitchFamily="34" charset="0"/>
              <a:cs typeface="Geogrotesque SemiBold"/>
            </a:endParaRPr>
          </a:p>
        </p:txBody>
      </p:sp>
      <p:pic>
        <p:nvPicPr>
          <p:cNvPr id="5" name="Imagen 4" descr="UB_SchoolofEconomics_HORZ_BLANC_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9267"/>
            <a:ext cx="4896694" cy="2054832"/>
          </a:xfrm>
          <a:prstGeom prst="rect">
            <a:avLst/>
          </a:prstGeom>
        </p:spPr>
      </p:pic>
      <p:sp>
        <p:nvSpPr>
          <p:cNvPr id="2" name="QuadreDeText 1"/>
          <p:cNvSpPr txBox="1"/>
          <p:nvPr/>
        </p:nvSpPr>
        <p:spPr>
          <a:xfrm>
            <a:off x="3223846" y="1641231"/>
            <a:ext cx="617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>
                <a:solidFill>
                  <a:schemeClr val="bg1"/>
                </a:solidFill>
              </a:rPr>
              <a:t>Gràcies per la vostra atenció!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0875" y="1714643"/>
            <a:ext cx="107963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endParaRPr lang="en-US" sz="2200" dirty="0"/>
          </a:p>
        </p:txBody>
      </p:sp>
      <p:sp>
        <p:nvSpPr>
          <p:cNvPr id="12" name="TextBox 18"/>
          <p:cNvSpPr txBox="1"/>
          <p:nvPr/>
        </p:nvSpPr>
        <p:spPr>
          <a:xfrm>
            <a:off x="286719" y="633602"/>
            <a:ext cx="10500102" cy="584775"/>
          </a:xfrm>
          <a:prstGeom prst="rect">
            <a:avLst/>
          </a:prstGeom>
          <a:solidFill>
            <a:srgbClr val="005A8B"/>
          </a:solidFill>
        </p:spPr>
        <p:txBody>
          <a:bodyPr wrap="square" rtlCol="0">
            <a:spAutoFit/>
          </a:bodyPr>
          <a:lstStyle/>
          <a:p>
            <a:r>
              <a:rPr lang="en-US" sz="32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Index</a:t>
            </a:r>
          </a:p>
        </p:txBody>
      </p:sp>
      <p:pic>
        <p:nvPicPr>
          <p:cNvPr id="7" name="Imagen 6" descr="UB_SchoolofEconomics_HORZ_COLOR_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14" y="352761"/>
            <a:ext cx="590117" cy="74976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C92A76B-45B1-4E5A-A680-821089048C2F}"/>
              </a:ext>
            </a:extLst>
          </p:cNvPr>
          <p:cNvSpPr/>
          <p:nvPr/>
        </p:nvSpPr>
        <p:spPr>
          <a:xfrm>
            <a:off x="430875" y="2063816"/>
            <a:ext cx="101140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/>
              <a:t>1. Indicadors econòmics bàsics</a:t>
            </a:r>
          </a:p>
          <a:p>
            <a:pPr algn="just"/>
            <a:endParaRPr lang="ca-ES" dirty="0"/>
          </a:p>
          <a:p>
            <a:pPr algn="just"/>
            <a:r>
              <a:rPr lang="ca-ES" dirty="0"/>
              <a:t>2. Situació relativa de Catalunya dins la Unió Europea</a:t>
            </a:r>
          </a:p>
          <a:p>
            <a:pPr algn="just"/>
            <a:endParaRPr lang="ca-ES" dirty="0"/>
          </a:p>
          <a:p>
            <a:pPr algn="just"/>
            <a:r>
              <a:rPr lang="ca-ES" dirty="0"/>
              <a:t>3. La internacionalització de l’economia catalana des de 1995</a:t>
            </a:r>
          </a:p>
          <a:p>
            <a:pPr algn="just"/>
            <a:endParaRPr lang="ca-ES" dirty="0"/>
          </a:p>
          <a:p>
            <a:pPr algn="just"/>
            <a:r>
              <a:rPr lang="ca-ES" dirty="0"/>
              <a:t>4. Els riscos i oportunitats de la </a:t>
            </a:r>
            <a:r>
              <a:rPr lang="ca-ES" dirty="0" err="1"/>
              <a:t>desglobalització</a:t>
            </a:r>
            <a:r>
              <a:rPr lang="ca-ES" dirty="0"/>
              <a:t> i de la intel·ligència artificial</a:t>
            </a:r>
          </a:p>
          <a:p>
            <a:pPr algn="just"/>
            <a:endParaRPr lang="ca-ES" dirty="0"/>
          </a:p>
          <a:p>
            <a:pPr algn="just"/>
            <a:endParaRPr lang="ca-ES" b="1" spc="50" dirty="0">
              <a:latin typeface="Geogrotesque"/>
              <a:ea typeface="Open Sans" panose="020B0606030504020204" pitchFamily="34" charset="0"/>
              <a:cs typeface="Geo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656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0875" y="1714643"/>
            <a:ext cx="1079636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endParaRPr lang="en-US" sz="2200" dirty="0"/>
          </a:p>
        </p:txBody>
      </p:sp>
      <p:sp>
        <p:nvSpPr>
          <p:cNvPr id="12" name="TextBox 18"/>
          <p:cNvSpPr txBox="1"/>
          <p:nvPr/>
        </p:nvSpPr>
        <p:spPr>
          <a:xfrm>
            <a:off x="430875" y="352761"/>
            <a:ext cx="10500102" cy="523220"/>
          </a:xfrm>
          <a:prstGeom prst="rect">
            <a:avLst/>
          </a:prstGeom>
          <a:solidFill>
            <a:srgbClr val="005A8B"/>
          </a:solidFill>
        </p:spPr>
        <p:txBody>
          <a:bodyPr wrap="square" rtlCol="0">
            <a:spAutoFit/>
          </a:bodyPr>
          <a:lstStyle/>
          <a:p>
            <a:r>
              <a:rPr lang="en-US" sz="28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1. </a:t>
            </a:r>
            <a:r>
              <a:rPr lang="ca-ES" sz="28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Indicadors </a:t>
            </a:r>
            <a:r>
              <a:rPr lang="ca-ES" sz="28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economics</a:t>
            </a:r>
            <a:r>
              <a:rPr lang="ca-ES" sz="28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bàsics</a:t>
            </a:r>
          </a:p>
        </p:txBody>
      </p:sp>
      <p:pic>
        <p:nvPicPr>
          <p:cNvPr id="7" name="Imagen 6" descr="UB_SchoolofEconomics_HORZ_COLOR_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14" y="352761"/>
            <a:ext cx="590117" cy="749762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202EABB6-F6D0-49FC-BD59-2538F9017896}"/>
              </a:ext>
            </a:extLst>
          </p:cNvPr>
          <p:cNvSpPr txBox="1"/>
          <p:nvPr/>
        </p:nvSpPr>
        <p:spPr>
          <a:xfrm>
            <a:off x="1157681" y="1867043"/>
            <a:ext cx="90558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endParaRPr lang="en-US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8DBFCD-5FC7-4565-AF03-8057C97D106C}"/>
              </a:ext>
            </a:extLst>
          </p:cNvPr>
          <p:cNvSpPr/>
          <p:nvPr/>
        </p:nvSpPr>
        <p:spPr>
          <a:xfrm>
            <a:off x="1157681" y="1385291"/>
            <a:ext cx="9055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ca-ES" dirty="0">
                <a:solidFill>
                  <a:sysClr val="windowText" lastClr="000000"/>
                </a:solidFill>
                <a:latin typeface="Arial"/>
                <a:cs typeface="Arial"/>
              </a:rPr>
              <a:t>Població 2023	7. 970.433  (Població estrangera 1.361.981     17,2%)		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ca-ES" dirty="0">
                <a:solidFill>
                  <a:sysClr val="windowText" lastClr="000000"/>
                </a:solidFill>
                <a:latin typeface="Arial"/>
                <a:cs typeface="Arial"/>
              </a:rPr>
              <a:t>PIB 2023		292,474 M€</a:t>
            </a:r>
            <a:r>
              <a:rPr lang="en-US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</a:p>
        </p:txBody>
      </p:sp>
      <p:graphicFrame>
        <p:nvGraphicFramePr>
          <p:cNvPr id="10" name="Taula 9">
            <a:extLst>
              <a:ext uri="{FF2B5EF4-FFF2-40B4-BE49-F238E27FC236}">
                <a16:creationId xmlns:a16="http://schemas.microsoft.com/office/drawing/2014/main" id="{453A8E56-69A6-4359-8AC4-F7063D6D6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107483"/>
              </p:ext>
            </p:extLst>
          </p:nvPr>
        </p:nvGraphicFramePr>
        <p:xfrm>
          <a:off x="1868557" y="2842531"/>
          <a:ext cx="6218430" cy="321568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02151">
                  <a:extLst>
                    <a:ext uri="{9D8B030D-6E8A-4147-A177-3AD203B41FA5}">
                      <a16:colId xmlns:a16="http://schemas.microsoft.com/office/drawing/2014/main" val="2678080424"/>
                    </a:ext>
                  </a:extLst>
                </a:gridCol>
                <a:gridCol w="3216279">
                  <a:extLst>
                    <a:ext uri="{9D8B030D-6E8A-4147-A177-3AD203B41FA5}">
                      <a16:colId xmlns:a16="http://schemas.microsoft.com/office/drawing/2014/main" val="161914531"/>
                    </a:ext>
                  </a:extLst>
                </a:gridCol>
              </a:tblGrid>
              <a:tr h="6503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a-ES" sz="24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PIB per </a:t>
                      </a:r>
                      <a:r>
                        <a:rPr lang="ca-ES" sz="2400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capita</a:t>
                      </a:r>
                      <a:r>
                        <a:rPr lang="ca-ES" sz="24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en </a:t>
                      </a:r>
                      <a:r>
                        <a:rPr lang="ca-ES" sz="2400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ppc</a:t>
                      </a:r>
                      <a:endParaRPr lang="ca-ES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a-ES" sz="2400" kern="50" dirty="0">
                          <a:effectLst/>
                        </a:rPr>
                        <a:t>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0371217"/>
                  </a:ext>
                </a:extLst>
              </a:tr>
              <a:tr h="6503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a-ES" sz="2400" kern="50" dirty="0">
                          <a:effectLst/>
                        </a:rPr>
                        <a:t>Catalunya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a-ES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40.091,4 €</a:t>
                      </a:r>
                      <a:endParaRPr lang="ca-ES" sz="2000" b="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7362275"/>
                  </a:ext>
                </a:extLst>
              </a:tr>
              <a:tr h="638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a-ES" sz="24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Espanya =100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a-ES" sz="24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121.0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9263046"/>
                  </a:ext>
                </a:extLst>
              </a:tr>
              <a:tr h="638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a-ES" sz="24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Eurozona =100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a-ES" sz="24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102.3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4034150"/>
                  </a:ext>
                </a:extLst>
              </a:tr>
              <a:tr h="638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a-ES" sz="24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UE-27 =100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a-ES" sz="24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106,6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201819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BC35E07-7466-40C7-BEF0-54BA0AB1345A}"/>
              </a:ext>
            </a:extLst>
          </p:cNvPr>
          <p:cNvSpPr/>
          <p:nvPr/>
        </p:nvSpPr>
        <p:spPr>
          <a:xfrm>
            <a:off x="823064" y="6224398"/>
            <a:ext cx="8271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ysClr val="windowText" lastClr="000000"/>
                </a:solidFill>
                <a:latin typeface="Arial"/>
                <a:cs typeface="Arial"/>
              </a:rPr>
              <a:t>Font</a:t>
            </a:r>
            <a:r>
              <a:rPr lang="en-US" dirty="0">
                <a:solidFill>
                  <a:sysClr val="windowText" lastClr="000000"/>
                </a:solidFill>
                <a:latin typeface="Arial"/>
                <a:cs typeface="Arial"/>
              </a:rPr>
              <a:t>: </a:t>
            </a:r>
            <a:r>
              <a:rPr lang="en-US" dirty="0" err="1">
                <a:solidFill>
                  <a:sysClr val="windowText" lastClr="000000"/>
                </a:solidFill>
                <a:latin typeface="Arial"/>
                <a:cs typeface="Arial"/>
              </a:rPr>
              <a:t>Idescat</a:t>
            </a:r>
            <a:r>
              <a:rPr lang="en-US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002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8"/>
          <p:cNvSpPr txBox="1"/>
          <p:nvPr/>
        </p:nvSpPr>
        <p:spPr>
          <a:xfrm>
            <a:off x="353831" y="323633"/>
            <a:ext cx="10500102" cy="523220"/>
          </a:xfrm>
          <a:prstGeom prst="rect">
            <a:avLst/>
          </a:prstGeom>
          <a:solidFill>
            <a:srgbClr val="005A8B"/>
          </a:solidFill>
        </p:spPr>
        <p:txBody>
          <a:bodyPr wrap="square" rtlCol="0">
            <a:spAutoFit/>
          </a:bodyPr>
          <a:lstStyle/>
          <a:p>
            <a:r>
              <a:rPr lang="en-US" sz="28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2</a:t>
            </a:r>
            <a:r>
              <a:rPr lang="ca-ES" sz="28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. Situació relativa de Catalunya dins la Unió Europea</a:t>
            </a:r>
          </a:p>
        </p:txBody>
      </p:sp>
      <p:pic>
        <p:nvPicPr>
          <p:cNvPr id="7" name="Imagen 6" descr="UB_SchoolofEconomics_HORZ_COLOR_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14" y="352761"/>
            <a:ext cx="590117" cy="749762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6A746134-D984-409C-9C00-E5CB91733328}"/>
              </a:ext>
            </a:extLst>
          </p:cNvPr>
          <p:cNvSpPr txBox="1">
            <a:spLocks/>
          </p:cNvSpPr>
          <p:nvPr/>
        </p:nvSpPr>
        <p:spPr>
          <a:xfrm>
            <a:off x="606317" y="1560119"/>
            <a:ext cx="4267687" cy="46642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ysClr val="windowText" lastClr="000000"/>
                </a:solidFill>
              </a:rPr>
              <a:t>PIB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2023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2000" dirty="0">
                <a:solidFill>
                  <a:sysClr val="windowText" lastClr="000000"/>
                </a:solidFill>
              </a:rPr>
              <a:t>Àu</a:t>
            </a:r>
            <a:r>
              <a:rPr kumimoji="0" lang="ca-E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stria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477,248.8 M€</a:t>
            </a:r>
          </a:p>
          <a:p>
            <a:pPr>
              <a:defRPr/>
            </a:pP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Dinamarca	374,679.9 M€</a:t>
            </a:r>
          </a:p>
          <a:p>
            <a:pPr>
              <a:defRPr/>
            </a:pP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Romania 	323,160.0 M€</a:t>
            </a:r>
          </a:p>
          <a:p>
            <a:pPr>
              <a:defRPr/>
            </a:pPr>
            <a:r>
              <a:rPr lang="ca-ES" sz="2000" dirty="0">
                <a:solidFill>
                  <a:sysClr val="windowText" lastClr="000000"/>
                </a:solidFill>
              </a:rPr>
              <a:t>Txèquia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305,966.5 M€</a:t>
            </a:r>
          </a:p>
          <a:p>
            <a:pPr>
              <a:defRPr/>
            </a:pP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Catalunya	292,474.0 M€</a:t>
            </a:r>
          </a:p>
          <a:p>
            <a:pPr>
              <a:defRPr/>
            </a:pP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Finlàndia	277,625.0 M€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Portugal	265,503.0 M€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a-E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AC2774-B493-48AC-B54C-45BEA5F8821A}"/>
              </a:ext>
            </a:extLst>
          </p:cNvPr>
          <p:cNvSpPr/>
          <p:nvPr/>
        </p:nvSpPr>
        <p:spPr>
          <a:xfrm>
            <a:off x="6188279" y="1487956"/>
            <a:ext cx="3898965" cy="407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2000"/>
              </a:spcBef>
              <a:defRPr/>
            </a:pPr>
            <a:r>
              <a:rPr lang="ca-ES" sz="2000" b="1" dirty="0">
                <a:solidFill>
                  <a:sysClr val="windowText" lastClr="000000"/>
                </a:solidFill>
                <a:latin typeface="Arial"/>
                <a:cs typeface="Arial"/>
              </a:rPr>
              <a:t>PIB per </a:t>
            </a:r>
            <a:r>
              <a:rPr lang="ca-ES" sz="2000" b="1" dirty="0" err="1">
                <a:solidFill>
                  <a:sysClr val="windowText" lastClr="000000"/>
                </a:solidFill>
                <a:latin typeface="Arial"/>
                <a:cs typeface="Arial"/>
              </a:rPr>
              <a:t>capita</a:t>
            </a:r>
            <a:r>
              <a:rPr lang="ca-ES" sz="2000" b="1" dirty="0">
                <a:solidFill>
                  <a:sysClr val="windowText" lastClr="000000"/>
                </a:solidFill>
                <a:latin typeface="Arial"/>
                <a:cs typeface="Arial"/>
              </a:rPr>
              <a:t> 2022</a:t>
            </a:r>
          </a:p>
          <a:p>
            <a:pPr lvl="0">
              <a:lnSpc>
                <a:spcPct val="90000"/>
              </a:lnSpc>
              <a:spcBef>
                <a:spcPts val="2000"/>
              </a:spcBef>
              <a:defRPr/>
            </a:pPr>
            <a:endParaRPr lang="ca-ES" sz="200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lvl="0">
              <a:lnSpc>
                <a:spcPct val="90000"/>
              </a:lnSpc>
              <a:spcBef>
                <a:spcPts val="2000"/>
              </a:spcBef>
              <a:defRPr/>
            </a:pPr>
            <a:r>
              <a:rPr lang="ca-ES" sz="2000" dirty="0">
                <a:solidFill>
                  <a:sysClr val="windowText" lastClr="000000"/>
                </a:solidFill>
                <a:latin typeface="Arial"/>
                <a:cs typeface="Arial"/>
              </a:rPr>
              <a:t>Finlàndia	48,170€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/>
            </a:pPr>
            <a:r>
              <a:rPr lang="ca-ES" sz="2000" dirty="0">
                <a:solidFill>
                  <a:sysClr val="windowText" lastClr="000000"/>
                </a:solidFill>
                <a:latin typeface="Arial"/>
                <a:cs typeface="Arial"/>
              </a:rPr>
              <a:t>França		38,550€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/>
            </a:pPr>
            <a:r>
              <a:rPr lang="ca-ES" sz="2000" b="1" dirty="0">
                <a:solidFill>
                  <a:sysClr val="windowText" lastClr="000000"/>
                </a:solidFill>
                <a:latin typeface="Arial"/>
                <a:cs typeface="Arial"/>
              </a:rPr>
              <a:t>Catalunya	34,381€</a:t>
            </a:r>
            <a:r>
              <a:rPr lang="ca-ES" sz="200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/>
            </a:pPr>
            <a:r>
              <a:rPr lang="ca-ES" sz="2000" dirty="0">
                <a:solidFill>
                  <a:sysClr val="windowText" lastClr="000000"/>
                </a:solidFill>
                <a:latin typeface="Arial"/>
                <a:cs typeface="Arial"/>
              </a:rPr>
              <a:t>Itàlia		33,260€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/>
            </a:pPr>
            <a:r>
              <a:rPr lang="ca-ES" sz="2000" dirty="0">
                <a:solidFill>
                  <a:sysClr val="windowText" lastClr="000000"/>
                </a:solidFill>
                <a:latin typeface="Arial"/>
                <a:cs typeface="Arial"/>
              </a:rPr>
              <a:t>Txèquia		25, 517€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/>
            </a:pPr>
            <a:endParaRPr lang="en-US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7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8"/>
          <p:cNvSpPr txBox="1"/>
          <p:nvPr/>
        </p:nvSpPr>
        <p:spPr>
          <a:xfrm>
            <a:off x="286719" y="352761"/>
            <a:ext cx="10500102" cy="523220"/>
          </a:xfrm>
          <a:prstGeom prst="rect">
            <a:avLst/>
          </a:prstGeom>
          <a:solidFill>
            <a:srgbClr val="005A8B"/>
          </a:solidFill>
        </p:spPr>
        <p:txBody>
          <a:bodyPr wrap="square" rtlCol="0">
            <a:spAutoFit/>
          </a:bodyPr>
          <a:lstStyle/>
          <a:p>
            <a:r>
              <a:rPr lang="en-US" sz="28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2</a:t>
            </a:r>
            <a:r>
              <a:rPr lang="ca-ES" sz="28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. Situació relativa de Catalunya dins la Unió Europea</a:t>
            </a:r>
          </a:p>
        </p:txBody>
      </p:sp>
      <p:pic>
        <p:nvPicPr>
          <p:cNvPr id="7" name="Imagen 6" descr="UB_SchoolofEconomics_HORZ_COLOR_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14" y="352761"/>
            <a:ext cx="590117" cy="749762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FED86586-40EA-4A6C-B3D9-62B2AB8EE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213" y="1744441"/>
            <a:ext cx="6241114" cy="467266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9A513DD-4B19-43CC-B3DD-2BB1E7430C08}"/>
              </a:ext>
            </a:extLst>
          </p:cNvPr>
          <p:cNvSpPr txBox="1">
            <a:spLocks/>
          </p:cNvSpPr>
          <p:nvPr/>
        </p:nvSpPr>
        <p:spPr>
          <a:xfrm>
            <a:off x="752343" y="1242882"/>
            <a:ext cx="6697081" cy="4154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i="0" kern="1200">
                <a:solidFill>
                  <a:srgbClr val="046936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Desigualtats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regionals a la UE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PIB/h, 2021.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4693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ca-ES" sz="3600" b="1" i="0" u="none" strike="noStrike" kern="1200" cap="none" spc="0" normalizeH="0" baseline="0" noProof="0" dirty="0">
              <a:ln>
                <a:noFill/>
              </a:ln>
              <a:solidFill>
                <a:srgbClr val="04693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6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8"/>
          <p:cNvSpPr txBox="1"/>
          <p:nvPr/>
        </p:nvSpPr>
        <p:spPr>
          <a:xfrm>
            <a:off x="270390" y="228193"/>
            <a:ext cx="10500102" cy="523220"/>
          </a:xfrm>
          <a:prstGeom prst="rect">
            <a:avLst/>
          </a:prstGeom>
          <a:solidFill>
            <a:srgbClr val="005A8B"/>
          </a:solidFill>
        </p:spPr>
        <p:txBody>
          <a:bodyPr wrap="square" rtlCol="0">
            <a:spAutoFit/>
          </a:bodyPr>
          <a:lstStyle/>
          <a:p>
            <a:r>
              <a:rPr lang="en-US" sz="28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2</a:t>
            </a:r>
            <a:r>
              <a:rPr lang="ca-ES" sz="28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. Situació relativa de Catalunya dins la Unió Europea</a:t>
            </a:r>
          </a:p>
        </p:txBody>
      </p:sp>
      <p:pic>
        <p:nvPicPr>
          <p:cNvPr id="7" name="Imagen 6" descr="UB_SchoolofEconomics_HORZ_COLOR_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14" y="228193"/>
            <a:ext cx="590117" cy="74976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67A822F-806C-4A6A-85DC-4A61A3AD6DD9}"/>
              </a:ext>
            </a:extLst>
          </p:cNvPr>
          <p:cNvSpPr txBox="1">
            <a:spLocks/>
          </p:cNvSpPr>
          <p:nvPr/>
        </p:nvSpPr>
        <p:spPr>
          <a:xfrm>
            <a:off x="785001" y="1107524"/>
            <a:ext cx="9750674" cy="4154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i="0" kern="1200">
                <a:solidFill>
                  <a:srgbClr val="046936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sz="1800" dirty="0" err="1">
                <a:solidFill>
                  <a:srgbClr val="0070C0"/>
                </a:solidFill>
              </a:rPr>
              <a:t>Desigualtats</a:t>
            </a:r>
            <a:r>
              <a:rPr lang="en-US" sz="1800" dirty="0">
                <a:solidFill>
                  <a:srgbClr val="0070C0"/>
                </a:solidFill>
              </a:rPr>
              <a:t> regionals </a:t>
            </a:r>
            <a:r>
              <a:rPr lang="en-US" sz="1800" dirty="0" err="1">
                <a:solidFill>
                  <a:srgbClr val="0070C0"/>
                </a:solidFill>
              </a:rPr>
              <a:t>en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ocupació</a:t>
            </a:r>
            <a:r>
              <a:rPr lang="en-US" sz="1800" dirty="0">
                <a:solidFill>
                  <a:srgbClr val="0070C0"/>
                </a:solidFill>
              </a:rPr>
              <a:t>, 2008-15 (la Gran </a:t>
            </a:r>
            <a:r>
              <a:rPr lang="en-US" sz="1800" dirty="0" err="1">
                <a:solidFill>
                  <a:srgbClr val="0070C0"/>
                </a:solidFill>
              </a:rPr>
              <a:t>Recessió</a:t>
            </a:r>
            <a:r>
              <a:rPr lang="en-US" sz="1800" dirty="0">
                <a:solidFill>
                  <a:srgbClr val="0070C0"/>
                </a:solidFill>
              </a:rPr>
              <a:t>)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4693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ca-ES" sz="3600" b="1" i="0" u="none" strike="noStrike" kern="1200" cap="none" spc="0" normalizeH="0" baseline="0" noProof="0" dirty="0">
              <a:ln>
                <a:noFill/>
              </a:ln>
              <a:solidFill>
                <a:srgbClr val="04693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36463BC4-B6BA-4757-883F-9DCB0876C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82" y="1600200"/>
            <a:ext cx="6520484" cy="476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8"/>
          <p:cNvSpPr txBox="1"/>
          <p:nvPr/>
        </p:nvSpPr>
        <p:spPr>
          <a:xfrm>
            <a:off x="295265" y="352761"/>
            <a:ext cx="10500102" cy="523220"/>
          </a:xfrm>
          <a:prstGeom prst="rect">
            <a:avLst/>
          </a:prstGeom>
          <a:solidFill>
            <a:srgbClr val="005A8B"/>
          </a:solidFill>
        </p:spPr>
        <p:txBody>
          <a:bodyPr wrap="square" rtlCol="0">
            <a:spAutoFit/>
          </a:bodyPr>
          <a:lstStyle/>
          <a:p>
            <a:r>
              <a:rPr lang="en-US" sz="28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2</a:t>
            </a:r>
            <a:r>
              <a:rPr lang="ca-ES" sz="28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. Situació relativa de Catalunya dins la Unió Europea</a:t>
            </a:r>
          </a:p>
        </p:txBody>
      </p:sp>
      <p:pic>
        <p:nvPicPr>
          <p:cNvPr id="7" name="Imagen 6" descr="UB_SchoolofEconomics_HORZ_COLOR_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14" y="239490"/>
            <a:ext cx="590117" cy="7497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FE6EF9-5563-475A-A0D5-72650F49A196}"/>
              </a:ext>
            </a:extLst>
          </p:cNvPr>
          <p:cNvSpPr/>
          <p:nvPr/>
        </p:nvSpPr>
        <p:spPr>
          <a:xfrm>
            <a:off x="578615" y="1087761"/>
            <a:ext cx="9714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Desigualtats</a:t>
            </a:r>
            <a:r>
              <a:rPr lang="en-US" b="1" dirty="0">
                <a:solidFill>
                  <a:srgbClr val="0070C0"/>
                </a:solidFill>
              </a:rPr>
              <a:t> regionals </a:t>
            </a:r>
            <a:r>
              <a:rPr lang="en-US" b="1" dirty="0" err="1">
                <a:solidFill>
                  <a:srgbClr val="0070C0"/>
                </a:solidFill>
              </a:rPr>
              <a:t>en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ocupació</a:t>
            </a:r>
            <a:r>
              <a:rPr lang="en-US" b="1" dirty="0">
                <a:solidFill>
                  <a:srgbClr val="0070C0"/>
                </a:solidFill>
              </a:rPr>
              <a:t>, 2019-2021 (la </a:t>
            </a:r>
            <a:r>
              <a:rPr lang="en-US" b="1" dirty="0" err="1">
                <a:solidFill>
                  <a:srgbClr val="0070C0"/>
                </a:solidFill>
              </a:rPr>
              <a:t>crisi</a:t>
            </a:r>
            <a:r>
              <a:rPr lang="en-US" b="1" dirty="0">
                <a:solidFill>
                  <a:srgbClr val="0070C0"/>
                </a:solidFill>
              </a:rPr>
              <a:t> de la COVID)</a:t>
            </a:r>
            <a:endParaRPr lang="ca-ES" b="1" dirty="0">
              <a:solidFill>
                <a:srgbClr val="0070C0"/>
              </a:solidFill>
            </a:endParaRP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5B7DD2CA-F275-49CC-AA3B-A4468F480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477" y="1795020"/>
            <a:ext cx="6549358" cy="45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7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8"/>
          <p:cNvSpPr txBox="1"/>
          <p:nvPr/>
        </p:nvSpPr>
        <p:spPr>
          <a:xfrm>
            <a:off x="286718" y="352761"/>
            <a:ext cx="10686082" cy="507831"/>
          </a:xfrm>
          <a:prstGeom prst="rect">
            <a:avLst/>
          </a:prstGeom>
          <a:solidFill>
            <a:srgbClr val="005A8B"/>
          </a:solidFill>
        </p:spPr>
        <p:txBody>
          <a:bodyPr wrap="square" rtlCol="0">
            <a:spAutoFit/>
          </a:bodyPr>
          <a:lstStyle/>
          <a:p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2.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Situació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relativa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de Catalunya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dins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la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Unió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Europea</a:t>
            </a:r>
            <a:endParaRPr lang="en-US" sz="2700" spc="50" dirty="0">
              <a:solidFill>
                <a:srgbClr val="005A8B"/>
              </a:solidFill>
              <a:latin typeface="Geogrotesque"/>
              <a:ea typeface="Open Sans" panose="020B0606030504020204" pitchFamily="34" charset="0"/>
              <a:cs typeface="Geogrotesque"/>
            </a:endParaRPr>
          </a:p>
        </p:txBody>
      </p:sp>
      <p:pic>
        <p:nvPicPr>
          <p:cNvPr id="7" name="Imagen 6" descr="UB_SchoolofEconomics_HORZ_COLOR_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88" y="231795"/>
            <a:ext cx="590117" cy="7497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B0FB52-2522-4615-AB28-4A56415D8BEA}"/>
              </a:ext>
            </a:extLst>
          </p:cNvPr>
          <p:cNvSpPr/>
          <p:nvPr/>
        </p:nvSpPr>
        <p:spPr>
          <a:xfrm>
            <a:off x="3784181" y="1051737"/>
            <a:ext cx="369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0070C0"/>
                </a:solidFill>
              </a:rPr>
              <a:t>Productivitat del treball, 2020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F37007AE-9114-4135-98F1-448C37EFE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576" y="1612214"/>
            <a:ext cx="6859477" cy="48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8"/>
          <p:cNvSpPr txBox="1"/>
          <p:nvPr/>
        </p:nvSpPr>
        <p:spPr>
          <a:xfrm>
            <a:off x="286717" y="339327"/>
            <a:ext cx="10686082" cy="507831"/>
          </a:xfrm>
          <a:prstGeom prst="rect">
            <a:avLst/>
          </a:prstGeom>
          <a:solidFill>
            <a:srgbClr val="005A8B"/>
          </a:solidFill>
        </p:spPr>
        <p:txBody>
          <a:bodyPr wrap="square" rtlCol="0">
            <a:spAutoFit/>
          </a:bodyPr>
          <a:lstStyle/>
          <a:p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2.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Situació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relativa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de Catalunya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dins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la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Unió</a:t>
            </a:r>
            <a:r>
              <a:rPr lang="fr-FR" sz="2700" spc="50" dirty="0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 </a:t>
            </a:r>
            <a:r>
              <a:rPr lang="fr-FR" sz="2700" spc="50" dirty="0" err="1">
                <a:solidFill>
                  <a:schemeClr val="bg1"/>
                </a:solidFill>
                <a:latin typeface="Geogrotesque"/>
                <a:ea typeface="Open Sans" panose="020B0606030504020204" pitchFamily="34" charset="0"/>
                <a:cs typeface="Geogrotesque"/>
              </a:rPr>
              <a:t>Europea</a:t>
            </a:r>
            <a:endParaRPr lang="en-US" sz="2700" spc="50" dirty="0">
              <a:solidFill>
                <a:srgbClr val="005A8B"/>
              </a:solidFill>
              <a:latin typeface="Geogrotesque"/>
              <a:ea typeface="Open Sans" panose="020B0606030504020204" pitchFamily="34" charset="0"/>
              <a:cs typeface="Geogrotesque"/>
            </a:endParaRPr>
          </a:p>
        </p:txBody>
      </p:sp>
      <p:pic>
        <p:nvPicPr>
          <p:cNvPr id="7" name="Imagen 6" descr="UB_SchoolofEconomics_HORZ_COLOR_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26" y="218361"/>
            <a:ext cx="590117" cy="7497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B0FB52-2522-4615-AB28-4A56415D8BEA}"/>
              </a:ext>
            </a:extLst>
          </p:cNvPr>
          <p:cNvSpPr/>
          <p:nvPr/>
        </p:nvSpPr>
        <p:spPr>
          <a:xfrm>
            <a:off x="3754818" y="1120911"/>
            <a:ext cx="374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0070C0"/>
                </a:solidFill>
              </a:rPr>
              <a:t>Intensitat en recerca, 2020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C842B43F-CF6E-44CB-86F9-6230FAE02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558" y="1763997"/>
            <a:ext cx="6487199" cy="47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E433180CDA2AE40A9469B90A9FF3BB1" ma:contentTypeVersion="18" ma:contentTypeDescription="Crear nuevo documento." ma:contentTypeScope="" ma:versionID="39e995b39f433904869d4587faab9fa0">
  <xsd:schema xmlns:xsd="http://www.w3.org/2001/XMLSchema" xmlns:xs="http://www.w3.org/2001/XMLSchema" xmlns:p="http://schemas.microsoft.com/office/2006/metadata/properties" xmlns:ns3="9ee27ad6-84d9-4d9f-8148-654b91cd176b" xmlns:ns4="8ebe4f0c-db0b-417d-b3ea-6d98877ec685" targetNamespace="http://schemas.microsoft.com/office/2006/metadata/properties" ma:root="true" ma:fieldsID="ebeaf0c87b9034e19e02705fbf497c6f" ns3:_="" ns4:_="">
    <xsd:import namespace="9ee27ad6-84d9-4d9f-8148-654b91cd176b"/>
    <xsd:import namespace="8ebe4f0c-db0b-417d-b3ea-6d98877ec6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27ad6-84d9-4d9f-8148-654b91cd17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e4f0c-db0b-417d-b3ea-6d98877ec68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ee27ad6-84d9-4d9f-8148-654b91cd176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5FF845-2A39-4EE5-B50D-58E073D51D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27ad6-84d9-4d9f-8148-654b91cd176b"/>
    <ds:schemaRef ds:uri="8ebe4f0c-db0b-417d-b3ea-6d98877e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E4864C-A808-47E9-8D69-383ADB9D6957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9ee27ad6-84d9-4d9f-8148-654b91cd176b"/>
    <ds:schemaRef ds:uri="http://schemas.microsoft.com/office/infopath/2007/PartnerControls"/>
    <ds:schemaRef ds:uri="8ebe4f0c-db0b-417d-b3ea-6d98877ec685"/>
  </ds:schemaRefs>
</ds:datastoreItem>
</file>

<file path=customXml/itemProps3.xml><?xml version="1.0" encoding="utf-8"?>
<ds:datastoreItem xmlns:ds="http://schemas.openxmlformats.org/officeDocument/2006/customXml" ds:itemID="{29076D9B-61D6-48AF-9988-DEC633CF40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483</Words>
  <Application>Microsoft Office PowerPoint</Application>
  <PresentationFormat>Pantalla panoràmica</PresentationFormat>
  <Paragraphs>97</Paragraphs>
  <Slides>15</Slides>
  <Notes>14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10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26" baseType="lpstr">
      <vt:lpstr>Arial</vt:lpstr>
      <vt:lpstr>Bebas Neue</vt:lpstr>
      <vt:lpstr>Calibri</vt:lpstr>
      <vt:lpstr>Calibri Light</vt:lpstr>
      <vt:lpstr>Geogrotesque</vt:lpstr>
      <vt:lpstr>Geogrotesque Light</vt:lpstr>
      <vt:lpstr>Geogrotesque Medium</vt:lpstr>
      <vt:lpstr>Geogrotesque SemiBold</vt:lpstr>
      <vt:lpstr>Times New Roman</vt:lpstr>
      <vt:lpstr>Wingdings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ub</dc:creator>
  <cp:lastModifiedBy>Elisenda Paluzie i Hernàndez</cp:lastModifiedBy>
  <cp:revision>80</cp:revision>
  <cp:lastPrinted>2022-09-30T13:36:02Z</cp:lastPrinted>
  <dcterms:created xsi:type="dcterms:W3CDTF">2017-11-23T09:43:50Z</dcterms:created>
  <dcterms:modified xsi:type="dcterms:W3CDTF">2024-10-09T11:31:33Z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0x0101002E433180CDA2AE40A9469B90A9FF3BB1</vt:lpwstr>
  </property>
</Properties>
</file>