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1"/>
  </p:notesMasterIdLst>
  <p:handoutMasterIdLst>
    <p:handoutMasterId r:id="rId22"/>
  </p:handoutMasterIdLst>
  <p:sldIdLst>
    <p:sldId id="410" r:id="rId5"/>
    <p:sldId id="389" r:id="rId6"/>
    <p:sldId id="391" r:id="rId7"/>
    <p:sldId id="411" r:id="rId8"/>
    <p:sldId id="413" r:id="rId9"/>
    <p:sldId id="414" r:id="rId10"/>
    <p:sldId id="415" r:id="rId11"/>
    <p:sldId id="416" r:id="rId12"/>
    <p:sldId id="417" r:id="rId13"/>
    <p:sldId id="419" r:id="rId14"/>
    <p:sldId id="423" r:id="rId15"/>
    <p:sldId id="422" r:id="rId16"/>
    <p:sldId id="421" r:id="rId17"/>
    <p:sldId id="424" r:id="rId18"/>
    <p:sldId id="418" r:id="rId19"/>
    <p:sldId id="398" r:id="rId20"/>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640E0-44E1-E14D-A7A6-CBEC41A8F78F}" v="66" dt="2024-06-14T21:24:41.987"/>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9" autoAdjust="0"/>
    <p:restoredTop sz="94229" autoAdjust="0"/>
  </p:normalViewPr>
  <p:slideViewPr>
    <p:cSldViewPr snapToGrid="0">
      <p:cViewPr varScale="1">
        <p:scale>
          <a:sx n="64" d="100"/>
          <a:sy n="64" d="100"/>
        </p:scale>
        <p:origin x="67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286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E92A46E5-772B-4A8A-A167-62663A29553C}" type="datetime1">
              <a:rPr lang="es-ES" smtClean="0"/>
              <a:t>15/06/2024</a:t>
            </a:fld>
            <a:endParaRPr lang="es-ES" dirty="0"/>
          </a:p>
        </p:txBody>
      </p:sp>
      <p:sp>
        <p:nvSpPr>
          <p:cNvPr id="6" name="Marcador de número de diapositiva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E2C230DF-5933-439D-898F-38E9AC9BA688}" type="slidenum">
              <a:rPr lang="es-ES" smtClean="0"/>
              <a:t>‹Nº›</a:t>
            </a:fld>
            <a:endParaRPr lang="es-ES" dirty="0"/>
          </a:p>
        </p:txBody>
      </p:sp>
      <p:sp>
        <p:nvSpPr>
          <p:cNvPr id="7" name="Marcador de pie de página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8" name="Marcador de encabezado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16DB30B6-91B7-493F-B445-96E1D2848A7B}" type="datetime1">
              <a:rPr lang="es-ES" smtClean="0"/>
              <a:t>15/06/2024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A89C7E07-3C67-C64C-8DA0-0404F6303970}" type="slidenum">
              <a:rPr lang="es-ES" smtClean="0"/>
              <a:t>‹Nº›</a:t>
            </a:fld>
            <a:endParaRPr lang="es-E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a:t>
            </a:fld>
            <a:endParaRPr lang="es-E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10</a:t>
            </a:fld>
            <a:endParaRPr lang="es-ES" dirty="0"/>
          </a:p>
        </p:txBody>
      </p:sp>
    </p:spTree>
    <p:extLst>
      <p:ext uri="{BB962C8B-B14F-4D97-AF65-F5344CB8AC3E}">
        <p14:creationId xmlns:p14="http://schemas.microsoft.com/office/powerpoint/2010/main" val="172571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11</a:t>
            </a:fld>
            <a:endParaRPr lang="es-ES" dirty="0"/>
          </a:p>
        </p:txBody>
      </p:sp>
    </p:spTree>
    <p:extLst>
      <p:ext uri="{BB962C8B-B14F-4D97-AF65-F5344CB8AC3E}">
        <p14:creationId xmlns:p14="http://schemas.microsoft.com/office/powerpoint/2010/main" val="103299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12</a:t>
            </a:fld>
            <a:endParaRPr lang="es-ES" dirty="0"/>
          </a:p>
        </p:txBody>
      </p:sp>
    </p:spTree>
    <p:extLst>
      <p:ext uri="{BB962C8B-B14F-4D97-AF65-F5344CB8AC3E}">
        <p14:creationId xmlns:p14="http://schemas.microsoft.com/office/powerpoint/2010/main" val="15484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13</a:t>
            </a:fld>
            <a:endParaRPr lang="es-ES" dirty="0"/>
          </a:p>
        </p:txBody>
      </p:sp>
    </p:spTree>
    <p:extLst>
      <p:ext uri="{BB962C8B-B14F-4D97-AF65-F5344CB8AC3E}">
        <p14:creationId xmlns:p14="http://schemas.microsoft.com/office/powerpoint/2010/main" val="218585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14</a:t>
            </a:fld>
            <a:endParaRPr lang="es-ES" dirty="0"/>
          </a:p>
        </p:txBody>
      </p:sp>
    </p:spTree>
    <p:extLst>
      <p:ext uri="{BB962C8B-B14F-4D97-AF65-F5344CB8AC3E}">
        <p14:creationId xmlns:p14="http://schemas.microsoft.com/office/powerpoint/2010/main" val="216624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15</a:t>
            </a:fld>
            <a:endParaRPr lang="es-ES" dirty="0"/>
          </a:p>
        </p:txBody>
      </p:sp>
    </p:spTree>
    <p:extLst>
      <p:ext uri="{BB962C8B-B14F-4D97-AF65-F5344CB8AC3E}">
        <p14:creationId xmlns:p14="http://schemas.microsoft.com/office/powerpoint/2010/main" val="381611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16</a:t>
            </a:fld>
            <a:endParaRPr lang="es-ES" dirty="0"/>
          </a:p>
        </p:txBody>
      </p:sp>
    </p:spTree>
    <p:extLst>
      <p:ext uri="{BB962C8B-B14F-4D97-AF65-F5344CB8AC3E}">
        <p14:creationId xmlns:p14="http://schemas.microsoft.com/office/powerpoint/2010/main" val="176592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2</a:t>
            </a:fld>
            <a:endParaRPr lang="es-ES" dirty="0"/>
          </a:p>
        </p:txBody>
      </p:sp>
    </p:spTree>
    <p:extLst>
      <p:ext uri="{BB962C8B-B14F-4D97-AF65-F5344CB8AC3E}">
        <p14:creationId xmlns:p14="http://schemas.microsoft.com/office/powerpoint/2010/main" val="357624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3</a:t>
            </a:fld>
            <a:endParaRPr lang="es-ES" dirty="0"/>
          </a:p>
        </p:txBody>
      </p:sp>
    </p:spTree>
    <p:extLst>
      <p:ext uri="{BB962C8B-B14F-4D97-AF65-F5344CB8AC3E}">
        <p14:creationId xmlns:p14="http://schemas.microsoft.com/office/powerpoint/2010/main" val="390827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4</a:t>
            </a:fld>
            <a:endParaRPr lang="es-ES" dirty="0"/>
          </a:p>
        </p:txBody>
      </p:sp>
    </p:spTree>
    <p:extLst>
      <p:ext uri="{BB962C8B-B14F-4D97-AF65-F5344CB8AC3E}">
        <p14:creationId xmlns:p14="http://schemas.microsoft.com/office/powerpoint/2010/main" val="149808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5</a:t>
            </a:fld>
            <a:endParaRPr lang="es-ES" dirty="0"/>
          </a:p>
        </p:txBody>
      </p:sp>
    </p:spTree>
    <p:extLst>
      <p:ext uri="{BB962C8B-B14F-4D97-AF65-F5344CB8AC3E}">
        <p14:creationId xmlns:p14="http://schemas.microsoft.com/office/powerpoint/2010/main" val="214170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6</a:t>
            </a:fld>
            <a:endParaRPr lang="es-ES" dirty="0"/>
          </a:p>
        </p:txBody>
      </p:sp>
    </p:spTree>
    <p:extLst>
      <p:ext uri="{BB962C8B-B14F-4D97-AF65-F5344CB8AC3E}">
        <p14:creationId xmlns:p14="http://schemas.microsoft.com/office/powerpoint/2010/main" val="287773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7</a:t>
            </a:fld>
            <a:endParaRPr lang="es-ES" dirty="0"/>
          </a:p>
        </p:txBody>
      </p:sp>
    </p:spTree>
    <p:extLst>
      <p:ext uri="{BB962C8B-B14F-4D97-AF65-F5344CB8AC3E}">
        <p14:creationId xmlns:p14="http://schemas.microsoft.com/office/powerpoint/2010/main" val="6348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8</a:t>
            </a:fld>
            <a:endParaRPr lang="es-ES" dirty="0"/>
          </a:p>
        </p:txBody>
      </p:sp>
    </p:spTree>
    <p:extLst>
      <p:ext uri="{BB962C8B-B14F-4D97-AF65-F5344CB8AC3E}">
        <p14:creationId xmlns:p14="http://schemas.microsoft.com/office/powerpoint/2010/main" val="276177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A89C7E07-3C67-C64C-8DA0-0404F6303970}" type="slidenum">
              <a:rPr lang="es-ES" smtClean="0"/>
              <a:t>9</a:t>
            </a:fld>
            <a:endParaRPr lang="es-ES" dirty="0"/>
          </a:p>
        </p:txBody>
      </p:sp>
    </p:spTree>
    <p:extLst>
      <p:ext uri="{BB962C8B-B14F-4D97-AF65-F5344CB8AC3E}">
        <p14:creationId xmlns:p14="http://schemas.microsoft.com/office/powerpoint/2010/main" val="5286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1">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es-ES" sz="6000" b="1" i="0" spc="100" baseline="0">
                <a:solidFill>
                  <a:schemeClr val="bg1"/>
                </a:solidFill>
                <a:latin typeface="+mj-lt"/>
              </a:defRPr>
            </a:lvl1pPr>
          </a:lstStyle>
          <a:p>
            <a:pPr rtl="0"/>
            <a:r>
              <a:rPr lang="es-ES"/>
              <a:t>Haga clic para agregar un título </a:t>
            </a:r>
          </a:p>
        </p:txBody>
      </p:sp>
      <p:grpSp>
        <p:nvGrpSpPr>
          <p:cNvPr id="9" name="Grupo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orma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1" name="Forma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2" name="Forma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cxnSp>
        <p:nvCxnSpPr>
          <p:cNvPr id="13" name="Conector recto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y tabla del título">
    <p:bg>
      <p:bgPr>
        <a:solidFill>
          <a:schemeClr val="tx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orma libre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5" name="Forma libre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7" name="Forma libre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Marcador de contenido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rtlCol="0">
            <a:normAutofit/>
          </a:bodyPr>
          <a:lstStyle>
            <a:lvl1pPr marL="0" indent="0">
              <a:spcBef>
                <a:spcPts val="1800"/>
              </a:spcBef>
              <a:buFont typeface="Arial" panose="020B0604020202020204" pitchFamily="34" charset="0"/>
              <a:buNone/>
              <a:defRPr lang="es-ES" sz="2000"/>
            </a:lvl1pPr>
            <a:lvl2pPr marL="457200" indent="0">
              <a:spcBef>
                <a:spcPts val="1800"/>
              </a:spcBef>
              <a:buNone/>
              <a:defRPr lang="es-ES" sz="2000"/>
            </a:lvl2pPr>
            <a:lvl3pPr marL="914400" indent="0">
              <a:spcBef>
                <a:spcPts val="1800"/>
              </a:spcBef>
              <a:buNone/>
              <a:defRPr lang="es-ES" sz="2000"/>
            </a:lvl3pPr>
            <a:lvl4pPr marL="1371600" indent="0">
              <a:spcBef>
                <a:spcPts val="1800"/>
              </a:spcBef>
              <a:buNone/>
              <a:defRPr lang="es-ES" sz="2000"/>
            </a:lvl4pPr>
            <a:lvl5pPr marL="1828800" indent="0">
              <a:spcBef>
                <a:spcPts val="1800"/>
              </a:spcBef>
              <a:buNone/>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Marcador de contenido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rtlCol="0">
            <a:normAutofit/>
          </a:bodyPr>
          <a:lstStyle>
            <a:lvl1pPr marL="0" indent="0">
              <a:spcBef>
                <a:spcPts val="1800"/>
              </a:spcBef>
              <a:buNone/>
              <a:defRPr lang="es-ES" sz="2000"/>
            </a:lvl1pPr>
            <a:lvl2pPr>
              <a:spcBef>
                <a:spcPts val="600"/>
              </a:spcBef>
              <a:defRPr lang="es-ES" sz="2000"/>
            </a:lvl2pPr>
            <a:lvl3pPr>
              <a:spcBef>
                <a:spcPts val="1800"/>
              </a:spcBef>
              <a:defRPr lang="es-ES" sz="2000"/>
            </a:lvl3pPr>
            <a:lvl4pPr>
              <a:spcBef>
                <a:spcPts val="1800"/>
              </a:spcBef>
              <a:defRPr lang="es-ES" sz="2000"/>
            </a:lvl4pPr>
            <a:lvl5pPr>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dos contenidos">
    <p:bg>
      <p:bgPr>
        <a:solidFill>
          <a:schemeClr val="tx1"/>
        </a:soli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orma libre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3" name="Forma libre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4" name="Forma libre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Marcador de contenido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rtlCol="0">
            <a:normAutofit/>
          </a:bodyPr>
          <a:lstStyle>
            <a:lvl1pPr marL="0" indent="0">
              <a:spcBef>
                <a:spcPts val="1800"/>
              </a:spcBef>
              <a:buNone/>
              <a:defRPr lang="es-ES" sz="2000"/>
            </a:lvl1pPr>
            <a:lvl2pPr>
              <a:spcBef>
                <a:spcPts val="600"/>
              </a:spcBef>
              <a:defRPr lang="es-ES" sz="2000"/>
            </a:lvl2pPr>
            <a:lvl3pPr>
              <a:spcBef>
                <a:spcPts val="1800"/>
              </a:spcBef>
              <a:defRPr lang="es-ES" sz="2000"/>
            </a:lvl3pPr>
            <a:lvl4pPr>
              <a:spcBef>
                <a:spcPts val="1800"/>
              </a:spcBef>
              <a:defRPr lang="es-ES" sz="2000"/>
            </a:lvl4pPr>
            <a:lvl5pPr>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Marcador de contenido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rtlCol="0">
            <a:normAutofit/>
          </a:bodyPr>
          <a:lstStyle>
            <a:lvl1pPr marL="342900" indent="-342900">
              <a:spcBef>
                <a:spcPts val="1800"/>
              </a:spcBef>
              <a:buFont typeface="Arial" panose="020B0604020202020204" pitchFamily="34" charset="0"/>
              <a:buChar char="•"/>
              <a:defRPr lang="es-ES" sz="2000"/>
            </a:lvl1pPr>
            <a:lvl2pPr>
              <a:spcBef>
                <a:spcPts val="1800"/>
              </a:spcBef>
              <a:defRPr lang="es-ES" sz="2000"/>
            </a:lvl2pPr>
            <a:lvl3pPr>
              <a:spcBef>
                <a:spcPts val="1800"/>
              </a:spcBef>
              <a:defRPr lang="es-ES" sz="2000"/>
            </a:lvl3pPr>
            <a:lvl4pPr>
              <a:spcBef>
                <a:spcPts val="1800"/>
              </a:spcBef>
              <a:defRPr lang="es-ES" sz="2000"/>
            </a:lvl4pPr>
            <a:lvl5pPr>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a 2">
    <p:bg>
      <p:bgPr>
        <a:solidFill>
          <a:schemeClr val="tx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sp>
        <p:nvSpPr>
          <p:cNvPr id="9" name="Marcador de posición de la tabla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rtlCol="0">
            <a:noAutofit/>
          </a:bodyPr>
          <a:lstStyle>
            <a:lvl1pPr>
              <a:defRPr lang="es-ES"/>
            </a:lvl1pPr>
          </a:lstStyle>
          <a:p>
            <a:pPr rtl="0"/>
            <a:r>
              <a:rPr lang="ca-ES"/>
              <a:t>Feu clic a la icona per afegir una taula</a:t>
            </a:r>
            <a:endParaRPr lang="es-ES"/>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3">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rtlCol="0" anchor="b">
            <a:noAutofit/>
          </a:bodyPr>
          <a:lstStyle>
            <a:lvl1pPr algn="l">
              <a:lnSpc>
                <a:spcPct val="80000"/>
              </a:lnSpc>
              <a:defRPr lang="es-ES" sz="6000" b="1" i="0" spc="100" baseline="0">
                <a:solidFill>
                  <a:schemeClr val="bg1"/>
                </a:solidFill>
                <a:latin typeface="+mj-lt"/>
              </a:defRPr>
            </a:lvl1pPr>
          </a:lstStyle>
          <a:p>
            <a:pPr rtl="0"/>
            <a:r>
              <a:rPr lang="es-ES"/>
              <a:t>Haga clic para agregar un título </a:t>
            </a:r>
          </a:p>
        </p:txBody>
      </p:sp>
      <p:grpSp>
        <p:nvGrpSpPr>
          <p:cNvPr id="9" name="Grupo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orma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1" name="Forma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2" name="Forma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18" name="Marcador de texto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rtlCol="0">
            <a:noAutofit/>
          </a:bodyPr>
          <a:lstStyle>
            <a:lvl1pPr marL="0" indent="0">
              <a:buNone/>
              <a:defRPr lang="es-ES" sz="2400" b="1" i="0">
                <a:solidFill>
                  <a:schemeClr val="tx2">
                    <a:lumMod val="75000"/>
                  </a:schemeClr>
                </a:solidFill>
                <a:latin typeface="+mn-lt"/>
              </a:defRPr>
            </a:lvl1pPr>
            <a:lvl2pPr>
              <a:defRPr lang="es-ES" sz="4000"/>
            </a:lvl2pPr>
            <a:lvl3pPr>
              <a:defRPr lang="es-ES" sz="4000"/>
            </a:lvl3pPr>
            <a:lvl4pPr>
              <a:defRPr lang="es-ES" sz="4000"/>
            </a:lvl4pPr>
            <a:lvl5pPr>
              <a:defRPr lang="es-ES" sz="4000"/>
            </a:lvl5pPr>
          </a:lstStyle>
          <a:p>
            <a:pPr lvl="0" rtl="0"/>
            <a:r>
              <a:rPr lang="es-ES"/>
              <a:t>Haga clic para agregar texto</a:t>
            </a:r>
          </a:p>
        </p:txBody>
      </p:sp>
      <p:cxnSp>
        <p:nvCxnSpPr>
          <p:cNvPr id="4" name="Conector recto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forma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noProof="0" dirty="0"/>
            </a:p>
          </p:txBody>
        </p:sp>
        <p:sp>
          <p:nvSpPr>
            <p:cNvPr id="8" name="Forma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noProof="0" dirty="0"/>
            </a:p>
          </p:txBody>
        </p:sp>
        <p:sp>
          <p:nvSpPr>
            <p:cNvPr id="9" name="Forma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noProof="0" dirty="0"/>
            </a:p>
          </p:txBody>
        </p:sp>
        <p:sp>
          <p:nvSpPr>
            <p:cNvPr id="10" name="Forma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es-ES"/>
              </a:defPPr>
            </a:lstStyle>
            <a:p>
              <a:pPr rtl="0"/>
              <a:endParaRPr lang="es-ES" noProof="0" dirty="0"/>
            </a:p>
          </p:txBody>
        </p:sp>
        <p:sp>
          <p:nvSpPr>
            <p:cNvPr id="11" name="Forma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noProof="0" dirty="0"/>
            </a:p>
          </p:txBody>
        </p:sp>
      </p:grpSp>
      <p:sp>
        <p:nvSpPr>
          <p:cNvPr id="12" name="Título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rtlCol="0" anchor="b" anchorCtr="0">
            <a:noAutofit/>
          </a:bodyPr>
          <a:lstStyle>
            <a:lvl1pPr>
              <a:defRPr lang="es-ES" sz="4400" b="1" i="0" spc="50" baseline="0">
                <a:latin typeface="+mj-lt"/>
              </a:defRPr>
            </a:lvl1pPr>
          </a:lstStyle>
          <a:p>
            <a:pPr rtl="0"/>
            <a:r>
              <a:rPr lang="es-ES" noProof="0" dirty="0"/>
              <a:t>Haga clic para agregar un título </a:t>
            </a:r>
          </a:p>
        </p:txBody>
      </p:sp>
      <p:sp>
        <p:nvSpPr>
          <p:cNvPr id="2" name="Marcador de contenido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rtlCol="0">
            <a:normAutofit/>
          </a:bodyPr>
          <a:lstStyle>
            <a:lvl1pPr marL="283464" indent="-283464">
              <a:lnSpc>
                <a:spcPct val="80000"/>
              </a:lnSpc>
              <a:spcBef>
                <a:spcPts val="2200"/>
              </a:spcBef>
              <a:buFont typeface="Arial" panose="020B0604020202020204" pitchFamily="34" charset="0"/>
              <a:buChar char="•"/>
              <a:defRPr lang="es-ES" sz="2400" b="1" i="0" kern="1200" dirty="0">
                <a:solidFill>
                  <a:schemeClr val="tx2">
                    <a:lumMod val="75000"/>
                  </a:schemeClr>
                </a:solidFill>
                <a:latin typeface="+mn-lt"/>
                <a:ea typeface="+mn-ea"/>
                <a:cs typeface="+mn-cs"/>
              </a:defRPr>
            </a:lvl1pPr>
            <a:lvl2pPr indent="-283464">
              <a:spcBef>
                <a:spcPts val="600"/>
              </a:spcBef>
              <a:defRPr lang="es-ES" sz="2000"/>
            </a:lvl2pPr>
            <a:lvl3pPr indent="-283464">
              <a:spcBef>
                <a:spcPts val="1800"/>
              </a:spcBef>
              <a:defRPr lang="es-ES" sz="2000"/>
            </a:lvl3pPr>
            <a:lvl4pPr indent="-283464">
              <a:spcBef>
                <a:spcPts val="1800"/>
              </a:spcBef>
              <a:defRPr lang="es-ES" sz="2000"/>
            </a:lvl4pPr>
            <a:lvl5pPr indent="-283464">
              <a:spcBef>
                <a:spcPts val="1800"/>
              </a:spcBef>
              <a:defRPr lang="es-ES" sz="2000"/>
            </a:lvl5pPr>
          </a:lstStyle>
          <a:p>
            <a:pPr lvl="0" rtl="0"/>
            <a:r>
              <a:rPr lang="es-ES" noProof="0" dirty="0"/>
              <a:t>Haga clic para agregar contenido</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3" name="Marcador de número de diapositiva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rtlCol="0"/>
          <a:lstStyle>
            <a:defPPr>
              <a:defRPr lang="es-ES"/>
            </a:defPPr>
          </a:lstStyle>
          <a:p>
            <a:pPr rtl="0"/>
            <a:fld id="{294A09A9-5501-47C1-A89A-A340965A2BE2}" type="slidenum">
              <a:rPr lang="es-ES" noProof="0" smtClean="0"/>
              <a:pPr rtl="0"/>
              <a:t>‹Nº›</a:t>
            </a:fld>
            <a:endParaRPr lang="es-ES" noProof="0" dirty="0"/>
          </a:p>
        </p:txBody>
      </p:sp>
      <p:sp>
        <p:nvSpPr>
          <p:cNvPr id="42" name="Marcador de fecha 41">
            <a:extLst>
              <a:ext uri="{FF2B5EF4-FFF2-40B4-BE49-F238E27FC236}">
                <a16:creationId xmlns:a16="http://schemas.microsoft.com/office/drawing/2014/main" id="{29CE2856-DB8F-5603-C085-74C70560FAC8}"/>
              </a:ext>
            </a:extLst>
          </p:cNvPr>
          <p:cNvSpPr>
            <a:spLocks noGrp="1"/>
          </p:cNvSpPr>
          <p:nvPr>
            <p:ph type="dt" sz="half" idx="25"/>
          </p:nvPr>
        </p:nvSpPr>
        <p:spPr/>
        <p:txBody>
          <a:bodyPr rtlCol="0"/>
          <a:lstStyle>
            <a:defPPr>
              <a:defRPr lang="es-ES"/>
            </a:defPPr>
          </a:lstStyle>
          <a:p>
            <a:pPr rtl="0"/>
            <a:endParaRPr lang="es-ES" noProof="0" dirty="0">
              <a:latin typeface="+mn-lt"/>
            </a:endParaRPr>
          </a:p>
        </p:txBody>
      </p:sp>
      <p:cxnSp>
        <p:nvCxnSpPr>
          <p:cNvPr id="4" name="Conector recto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de sección">
    <p:bg>
      <p:bgPr>
        <a:solidFill>
          <a:schemeClr val="accent3"/>
        </a:solid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rtlCol="0">
            <a:noAutofit/>
          </a:bodyPr>
          <a:lstStyle>
            <a:lvl1pPr marL="0" indent="0" algn="ctr">
              <a:buNone/>
              <a:defRPr lang="es-ES" sz="2000">
                <a:solidFill>
                  <a:schemeClr val="tx1"/>
                </a:solidFill>
              </a:defRPr>
            </a:lvl1pPr>
          </a:lstStyle>
          <a:p>
            <a:pPr rtl="0"/>
            <a:r>
              <a:rPr lang="ca-ES"/>
              <a:t>Feu clic a la icona per afegir una imatge</a:t>
            </a:r>
            <a:endParaRPr lang="es-ES"/>
          </a:p>
        </p:txBody>
      </p:sp>
      <p:sp>
        <p:nvSpPr>
          <p:cNvPr id="18" name="Título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rtlCol="0" anchor="b" anchorCtr="0">
            <a:noAutofit/>
          </a:bodyPr>
          <a:lstStyle>
            <a:lvl1pPr>
              <a:defRPr lang="es-ES" sz="6000" b="1" i="0" baseline="0">
                <a:solidFill>
                  <a:schemeClr val="tx1"/>
                </a:solidFill>
                <a:latin typeface="+mj-lt"/>
              </a:defRPr>
            </a:lvl1pPr>
          </a:lstStyle>
          <a:p>
            <a:pPr rtl="0"/>
            <a:r>
              <a:rPr lang="es-ES"/>
              <a:t>Haga clic para agregar un título </a:t>
            </a:r>
          </a:p>
        </p:txBody>
      </p:sp>
      <p:sp>
        <p:nvSpPr>
          <p:cNvPr id="7" name="Rectángulo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2">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rtlCol="0" anchor="b">
            <a:noAutofit/>
          </a:bodyPr>
          <a:lstStyle>
            <a:lvl1pPr algn="l">
              <a:lnSpc>
                <a:spcPct val="80000"/>
              </a:lnSpc>
              <a:defRPr lang="es-ES" sz="6000" b="1" i="0" spc="100" baseline="0">
                <a:solidFill>
                  <a:schemeClr val="bg1"/>
                </a:solidFill>
                <a:latin typeface="+mj-lt"/>
              </a:defRPr>
            </a:lvl1pPr>
          </a:lstStyle>
          <a:p>
            <a:pPr rtl="0"/>
            <a:r>
              <a:rPr lang="es-ES"/>
              <a:t>Haga clic para agregar un título </a:t>
            </a:r>
          </a:p>
        </p:txBody>
      </p:sp>
      <p:sp>
        <p:nvSpPr>
          <p:cNvPr id="6" name="Marcador de posición de imagen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rtlCol="0">
            <a:normAutofit/>
          </a:bodyPr>
          <a:lstStyle>
            <a:lvl1pPr marL="0" indent="0" algn="ctr">
              <a:buNone/>
              <a:defRPr lang="es-ES" sz="2000"/>
            </a:lvl1pPr>
          </a:lstStyle>
          <a:p>
            <a:pPr rtl="0"/>
            <a:r>
              <a:rPr lang="ca-ES"/>
              <a:t>Feu clic a la icona per afegir una imatge</a:t>
            </a:r>
            <a:endParaRPr lang="es-ES"/>
          </a:p>
        </p:txBody>
      </p:sp>
      <p:sp>
        <p:nvSpPr>
          <p:cNvPr id="18" name="Marcador de texto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rtlCol="0">
            <a:noAutofit/>
          </a:bodyPr>
          <a:lstStyle>
            <a:lvl1pPr marL="0" indent="0">
              <a:buNone/>
              <a:defRPr lang="es-ES" sz="2400" b="1" i="0">
                <a:solidFill>
                  <a:schemeClr val="tx2">
                    <a:lumMod val="75000"/>
                  </a:schemeClr>
                </a:solidFill>
                <a:latin typeface="+mn-lt"/>
              </a:defRPr>
            </a:lvl1pPr>
            <a:lvl2pPr>
              <a:defRPr lang="es-ES" sz="4000"/>
            </a:lvl2pPr>
            <a:lvl3pPr>
              <a:defRPr lang="es-ES" sz="4000"/>
            </a:lvl3pPr>
            <a:lvl4pPr>
              <a:defRPr lang="es-ES" sz="4000"/>
            </a:lvl4pPr>
            <a:lvl5pPr>
              <a:defRPr lang="es-ES" sz="4000"/>
            </a:lvl5pPr>
          </a:lstStyle>
          <a:p>
            <a:pPr lvl="0" rtl="0"/>
            <a:r>
              <a:rPr lang="es-ES"/>
              <a:t>Haga clic para agregar texto</a:t>
            </a:r>
          </a:p>
        </p:txBody>
      </p:sp>
      <p:cxnSp>
        <p:nvCxnSpPr>
          <p:cNvPr id="7" name="Conector recto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sumen 2">
    <p:bg>
      <p:bgPr>
        <a:solidFill>
          <a:schemeClr val="tx1"/>
        </a:solidFill>
        <a:effectLst/>
      </p:bgPr>
    </p:bg>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upo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orma libre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2" name="Forma libre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3" name="Forma libre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32" name="Título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rtlCol="0" anchor="b" anchorCtr="0">
            <a:noAutofit/>
          </a:bodyPr>
          <a:lstStyle>
            <a:lvl1pPr>
              <a:defRPr lang="es-ES" sz="4400" b="1" i="0">
                <a:latin typeface="+mj-lt"/>
              </a:defRPr>
            </a:lvl1pPr>
          </a:lstStyle>
          <a:p>
            <a:pPr rtl="0"/>
            <a:r>
              <a:rPr lang="es-ES"/>
              <a:t>Haga clic para agregar un título </a:t>
            </a:r>
          </a:p>
        </p:txBody>
      </p:sp>
      <p:sp>
        <p:nvSpPr>
          <p:cNvPr id="2" name="Marcador de contenido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rtlCol="0">
            <a:normAutofit/>
          </a:bodyPr>
          <a:lstStyle>
            <a:lvl1pPr marL="283464" indent="-283464">
              <a:spcBef>
                <a:spcPts val="1800"/>
              </a:spcBef>
              <a:buFont typeface="Arial" panose="020B0604020202020204" pitchFamily="34" charset="0"/>
              <a:buChar char="•"/>
              <a:defRPr lang="es-ES" sz="2000"/>
            </a:lvl1pPr>
            <a:lvl2pPr indent="-283464">
              <a:spcBef>
                <a:spcPts val="1800"/>
              </a:spcBef>
              <a:defRPr lang="es-ES" sz="2000"/>
            </a:lvl2pPr>
            <a:lvl3pPr indent="-283464">
              <a:spcBef>
                <a:spcPts val="1800"/>
              </a:spcBef>
              <a:defRPr lang="es-ES" sz="2000"/>
            </a:lvl3pPr>
            <a:lvl4pPr indent="-283464">
              <a:spcBef>
                <a:spcPts val="1800"/>
              </a:spcBef>
              <a:defRPr lang="es-ES" sz="2000"/>
            </a:lvl4pPr>
            <a:lvl5pPr indent="-283464">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8" name="Marcador de número de diapositiva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5" name="Marcador de fecha 4">
            <a:extLst>
              <a:ext uri="{FF2B5EF4-FFF2-40B4-BE49-F238E27FC236}">
                <a16:creationId xmlns:a16="http://schemas.microsoft.com/office/drawing/2014/main" id="{E9272B8D-F380-9F1A-C8E6-BDD2352B1763}"/>
              </a:ext>
            </a:extLst>
          </p:cNvPr>
          <p:cNvSpPr>
            <a:spLocks noGrp="1"/>
          </p:cNvSpPr>
          <p:nvPr>
            <p:ph type="dt" sz="half" idx="21"/>
          </p:nvPr>
        </p:nvSpPr>
        <p:spPr/>
        <p:txBody>
          <a:bodyPr rtlCol="0"/>
          <a:lstStyle>
            <a:defPPr>
              <a:defRPr lang="es-ES"/>
            </a:defPPr>
          </a:lstStyle>
          <a:p>
            <a:pPr rtl="0"/>
            <a:endParaRPr lang="es-E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es-ES" sz="6000" b="1" i="0" spc="100" baseline="0">
                <a:solidFill>
                  <a:schemeClr val="bg1"/>
                </a:solidFill>
                <a:latin typeface="+mj-lt"/>
              </a:defRPr>
            </a:lvl1pPr>
          </a:lstStyle>
          <a:p>
            <a:pPr rtl="0"/>
            <a:r>
              <a:rPr lang="es-ES"/>
              <a:t>Haga clic para agregar un título </a:t>
            </a:r>
          </a:p>
        </p:txBody>
      </p:sp>
      <p:grpSp>
        <p:nvGrpSpPr>
          <p:cNvPr id="9" name="Grupo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orma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1" name="Forma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2" name="Forma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cxnSp>
        <p:nvCxnSpPr>
          <p:cNvPr id="13" name="Conector recto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Marcador de texto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rtlCol="0">
            <a:noAutofit/>
          </a:bodyPr>
          <a:lstStyle>
            <a:lvl1pPr marL="0" indent="0">
              <a:buNone/>
              <a:defRPr lang="es-ES" sz="2400" b="1" i="0">
                <a:solidFill>
                  <a:schemeClr val="tx2">
                    <a:lumMod val="75000"/>
                  </a:schemeClr>
                </a:solidFill>
                <a:latin typeface="+mn-lt"/>
              </a:defRPr>
            </a:lvl1pPr>
            <a:lvl2pPr>
              <a:defRPr lang="es-ES" sz="4000"/>
            </a:lvl2pPr>
            <a:lvl3pPr>
              <a:defRPr lang="es-ES" sz="4000"/>
            </a:lvl3pPr>
            <a:lvl4pPr>
              <a:defRPr lang="es-ES" sz="4000"/>
            </a:lvl4pPr>
            <a:lvl5pPr>
              <a:defRPr lang="es-ES" sz="4000"/>
            </a:lvl5pPr>
          </a:lstStyle>
          <a:p>
            <a:pPr lvl="0" rtl="0"/>
            <a:r>
              <a:rPr lang="es-ES"/>
              <a:t>Haga clic para agregar texto</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dos contenidos 2">
    <p:bg>
      <p:bgPr>
        <a:solidFill>
          <a:schemeClr val="tx1"/>
        </a:soli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orma libre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3" name="Forma libre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4" name="Forma libre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sp>
        <p:nvSpPr>
          <p:cNvPr id="2" name="Marcador de contenido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rtlCol="0">
            <a:normAutofit/>
          </a:bodyPr>
          <a:lstStyle>
            <a:lvl1pPr marL="0" indent="0">
              <a:spcBef>
                <a:spcPts val="1800"/>
              </a:spcBef>
              <a:buFont typeface="Arial" panose="020B0604020202020204" pitchFamily="34" charset="0"/>
              <a:buNone/>
              <a:defRPr lang="es-ES" sz="2000"/>
            </a:lvl1pPr>
            <a:lvl2pPr marL="283464" indent="-283464">
              <a:spcBef>
                <a:spcPts val="1800"/>
              </a:spcBef>
              <a:defRPr lang="es-ES" sz="2000"/>
            </a:lvl2pPr>
            <a:lvl3pPr marL="594360" indent="-283464">
              <a:spcBef>
                <a:spcPts val="1800"/>
              </a:spcBef>
              <a:defRPr lang="es-ES" sz="2000"/>
            </a:lvl3pPr>
            <a:lvl4pPr marL="822960" indent="-283464">
              <a:spcBef>
                <a:spcPts val="1800"/>
              </a:spcBef>
              <a:defRPr lang="es-ES" sz="2000"/>
            </a:lvl4pPr>
            <a:lvl5pPr marL="1005840" indent="-283464">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3" name="Marcador de contenido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rtlCol="0">
            <a:normAutofit/>
          </a:bodyPr>
          <a:lstStyle>
            <a:lvl1pPr marL="0" indent="0">
              <a:spcBef>
                <a:spcPts val="1800"/>
              </a:spcBef>
              <a:buFont typeface="Arial" panose="020B0604020202020204" pitchFamily="34" charset="0"/>
              <a:buNone/>
              <a:defRPr lang="es-ES" sz="2000"/>
            </a:lvl1pPr>
            <a:lvl2pPr marL="283464" indent="-283464">
              <a:spcBef>
                <a:spcPts val="1800"/>
              </a:spcBef>
              <a:defRPr lang="es-ES" sz="2000"/>
            </a:lvl2pPr>
            <a:lvl3pPr marL="548640" indent="-283464">
              <a:spcBef>
                <a:spcPts val="1800"/>
              </a:spcBef>
              <a:defRPr lang="es-ES" sz="2000"/>
            </a:lvl3pPr>
            <a:lvl4pPr marL="822960" indent="-283464">
              <a:spcBef>
                <a:spcPts val="1800"/>
              </a:spcBef>
              <a:defRPr lang="es-ES" sz="2000"/>
            </a:lvl4pPr>
            <a:lvl5pPr marL="1005840" indent="-283464">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 ">
    <p:bg>
      <p:bgPr>
        <a:solidFill>
          <a:schemeClr val="tx1"/>
        </a:soli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forma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3" name="Forma libre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4" name="Forma libre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18" name="Forma libre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es-ES"/>
              </a:defPPr>
            </a:lstStyle>
            <a:p>
              <a:pPr rtl="0"/>
              <a:endParaRPr lang="es-ES" dirty="0"/>
            </a:p>
          </p:txBody>
        </p:sp>
        <p:sp>
          <p:nvSpPr>
            <p:cNvPr id="19" name="Forma libre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Marcador de contenido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rtlCol="0">
            <a:normAutofit/>
          </a:bodyPr>
          <a:lstStyle>
            <a:lvl1pPr marL="457200" indent="-457200">
              <a:spcBef>
                <a:spcPts val="1800"/>
              </a:spcBef>
              <a:buFont typeface="+mj-lt"/>
              <a:buAutoNum type="arabicPeriod"/>
              <a:defRPr lang="es-ES" sz="2000"/>
            </a:lvl1pPr>
            <a:lvl2pPr marL="914400" indent="-457200">
              <a:spcBef>
                <a:spcPts val="1800"/>
              </a:spcBef>
              <a:buFont typeface="+mj-lt"/>
              <a:buAutoNum type="alphaLcPeriod"/>
              <a:defRPr lang="es-ES" sz="2000"/>
            </a:lvl2pPr>
            <a:lvl3pPr marL="1371600" indent="-457200">
              <a:spcBef>
                <a:spcPts val="1800"/>
              </a:spcBef>
              <a:buFont typeface="+mj-lt"/>
              <a:buAutoNum type="arabicParenR"/>
              <a:defRPr lang="es-ES" sz="2000"/>
            </a:lvl3pPr>
            <a:lvl4pPr marL="1371600" indent="0">
              <a:spcBef>
                <a:spcPts val="1800"/>
              </a:spcBef>
              <a:buFont typeface="+mj-lt"/>
              <a:buNone/>
              <a:defRPr lang="es-ES" sz="2000"/>
            </a:lvl4pPr>
            <a:lvl5pPr marL="2286000" indent="-457200">
              <a:spcBef>
                <a:spcPts val="1800"/>
              </a:spcBef>
              <a:buFont typeface="+mj-lt"/>
              <a:buAutoNum type="arabicPeriod"/>
              <a:defRPr lang="es-ES" sz="2000"/>
            </a:lvl5pPr>
          </a:lstStyle>
          <a:p>
            <a:pPr lvl="0" rtl="0"/>
            <a:r>
              <a:rPr lang="es-ES"/>
              <a:t>Haga clic para agregar contenido</a:t>
            </a:r>
          </a:p>
          <a:p>
            <a:pPr lvl="1" rtl="0"/>
            <a:r>
              <a:rPr lang="es-ES"/>
              <a:t>Segundo nivel</a:t>
            </a:r>
          </a:p>
          <a:p>
            <a:pPr lvl="2" rtl="0"/>
            <a:r>
              <a:rPr lang="es-ES"/>
              <a:t>Tercer nivel</a:t>
            </a:r>
          </a:p>
          <a:p>
            <a:pPr lvl="3" rtl="0"/>
            <a:endParaRPr lang="es-ES" dirty="0"/>
          </a:p>
        </p:txBody>
      </p:sp>
      <p:sp>
        <p:nvSpPr>
          <p:cNvPr id="2" name="Marcador de contenido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rtlCol="0">
            <a:normAutofit/>
          </a:bodyPr>
          <a:lstStyle>
            <a:lvl1pPr marL="0" indent="0">
              <a:spcBef>
                <a:spcPts val="1800"/>
              </a:spcBef>
              <a:buFont typeface="Arial" panose="020B0604020202020204" pitchFamily="34" charset="0"/>
              <a:buNone/>
              <a:defRPr lang="es-ES" sz="2000"/>
            </a:lvl1pPr>
            <a:lvl2pPr marL="283464" indent="-283464">
              <a:spcBef>
                <a:spcPts val="1800"/>
              </a:spcBef>
              <a:defRPr lang="es-ES" sz="2000"/>
            </a:lvl2pPr>
            <a:lvl3pPr marL="548640" indent="-283464">
              <a:spcBef>
                <a:spcPts val="1800"/>
              </a:spcBef>
              <a:defRPr lang="es-ES" sz="2000"/>
            </a:lvl3pPr>
            <a:lvl4pPr marL="822960" indent="-283464">
              <a:spcBef>
                <a:spcPts val="1800"/>
              </a:spcBef>
              <a:defRPr lang="es-ES" sz="2000"/>
            </a:lvl4pPr>
            <a:lvl5pPr marL="1005840" indent="-283464">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e imagen del título">
    <p:bg>
      <p:bgPr>
        <a:solidFill>
          <a:schemeClr val="tx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rtlCol="0" anchor="b" anchorCtr="0">
            <a:noAutofit/>
          </a:bodyPr>
          <a:lstStyle>
            <a:lvl1pPr>
              <a:defRPr lang="es-ES" sz="4400" b="1" i="0">
                <a:solidFill>
                  <a:schemeClr val="bg1"/>
                </a:solidFill>
                <a:latin typeface="+mj-lt"/>
              </a:defRPr>
            </a:lvl1pPr>
          </a:lstStyle>
          <a:p>
            <a:pPr rtl="0"/>
            <a:r>
              <a:rPr lang="es-ES"/>
              <a:t>Haga clic para agregar un título </a:t>
            </a:r>
          </a:p>
        </p:txBody>
      </p:sp>
      <p:sp>
        <p:nvSpPr>
          <p:cNvPr id="3" name="Marcador de contenido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rtlCol="0">
            <a:normAutofit/>
          </a:bodyPr>
          <a:lstStyle>
            <a:lvl1pPr marL="0" indent="0">
              <a:spcBef>
                <a:spcPts val="1800"/>
              </a:spcBef>
              <a:buFont typeface="Arial" panose="020B0604020202020204" pitchFamily="34" charset="0"/>
              <a:buNone/>
              <a:defRPr lang="es-ES" sz="2000"/>
            </a:lvl1pPr>
            <a:lvl2pPr indent="-283464">
              <a:spcBef>
                <a:spcPts val="1800"/>
              </a:spcBef>
              <a:defRPr lang="es-ES" sz="2000"/>
            </a:lvl2pPr>
            <a:lvl3pPr indent="-283464">
              <a:spcBef>
                <a:spcPts val="1800"/>
              </a:spcBef>
              <a:defRPr lang="es-ES" sz="2000"/>
            </a:lvl3pPr>
            <a:lvl4pPr indent="-283464">
              <a:spcBef>
                <a:spcPts val="1800"/>
              </a:spcBef>
              <a:defRPr lang="es-ES" sz="2000"/>
            </a:lvl4pPr>
            <a:lvl5pPr indent="-283464">
              <a:spcBef>
                <a:spcPts val="1800"/>
              </a:spcBef>
              <a:defRPr lang="es-ES" sz="2000"/>
            </a:lvl5pPr>
          </a:lstStyle>
          <a:p>
            <a:pPr lvl="0" rtl="0"/>
            <a:r>
              <a:rPr lang="es-ES"/>
              <a:t>Haga clic para agregar contenido</a:t>
            </a:r>
          </a:p>
          <a:p>
            <a:pPr lvl="1" rtl="0"/>
            <a:r>
              <a:rPr lang="es-ES"/>
              <a:t>Segundo nivel</a:t>
            </a:r>
          </a:p>
          <a:p>
            <a:pPr lvl="2" rtl="0"/>
            <a:r>
              <a:rPr lang="es-ES"/>
              <a:t>Tercer nivel</a:t>
            </a:r>
          </a:p>
          <a:p>
            <a:pPr lvl="3" rtl="0"/>
            <a:r>
              <a:rPr lang="es-ES"/>
              <a:t>Cuarto nivel</a:t>
            </a:r>
          </a:p>
          <a:p>
            <a:pPr lvl="4" rtl="0"/>
            <a:r>
              <a:rPr lang="es-ES"/>
              <a:t>Quinto nivel</a:t>
            </a:r>
          </a:p>
        </p:txBody>
      </p:sp>
      <p:cxnSp>
        <p:nvCxnSpPr>
          <p:cNvPr id="4" name="Conector recto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Marcador de posición de imagen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rtlCol="0">
            <a:normAutofit/>
          </a:bodyPr>
          <a:lstStyle>
            <a:lvl1pPr marL="0" indent="0" algn="ctr">
              <a:buNone/>
              <a:defRPr lang="es-ES" sz="2000">
                <a:solidFill>
                  <a:schemeClr val="bg1"/>
                </a:solidFill>
              </a:defRPr>
            </a:lvl1pPr>
          </a:lstStyle>
          <a:p>
            <a:pPr rtl="0"/>
            <a:r>
              <a:rPr lang="ca-ES"/>
              <a:t>Feu clic a la icona per afegir una imatge</a:t>
            </a:r>
            <a:endParaRPr lang="es-ES"/>
          </a:p>
        </p:txBody>
      </p:sp>
      <p:sp>
        <p:nvSpPr>
          <p:cNvPr id="10" name="Marcador de número de diapositiva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es-ES"/>
            </a:defPPr>
          </a:lstStyle>
          <a:p>
            <a:pPr rtl="0"/>
            <a:fld id="{294A09A9-5501-47C1-A89A-A340965A2BE2}" type="slidenum">
              <a:rPr lang="es-ES" smtClean="0"/>
              <a:pPr rtl="0"/>
              <a:t>‹Nº›</a:t>
            </a:fld>
            <a:endParaRPr lang="es-ES" dirty="0">
              <a:latin typeface="+mn-lt"/>
            </a:endParaRPr>
          </a:p>
        </p:txBody>
      </p:sp>
      <p:sp>
        <p:nvSpPr>
          <p:cNvPr id="8" name="Marcador de fecha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es-ES"/>
            </a:defPPr>
          </a:lstStyle>
          <a:p>
            <a:pPr rtl="0"/>
            <a:endParaRPr lang="es-E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12" name="Marcador de título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defPPr>
              <a:defRPr lang="es-ES"/>
            </a:defPPr>
          </a:lstStyle>
          <a:p>
            <a:pPr rtl="0"/>
            <a:r>
              <a:rPr lang="es-ES"/>
              <a:t>Haga clic para modificar el estilo de título del patrón</a:t>
            </a:r>
          </a:p>
        </p:txBody>
      </p:sp>
      <p:sp>
        <p:nvSpPr>
          <p:cNvPr id="30" name="Marcador de fecha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lang="es-ES" sz="1100" b="0" i="0">
                <a:solidFill>
                  <a:schemeClr val="bg1"/>
                </a:solidFill>
                <a:latin typeface="+mn-lt"/>
              </a:defRPr>
            </a:lvl1pPr>
          </a:lstStyle>
          <a:p>
            <a:pPr rtl="0"/>
            <a:endParaRPr lang="es-ES" dirty="0">
              <a:latin typeface="+mn-lt"/>
            </a:endParaRPr>
          </a:p>
        </p:txBody>
      </p:sp>
      <p:sp>
        <p:nvSpPr>
          <p:cNvPr id="32" name="Marcador de número de diapositiva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lang="es-ES" sz="1100" b="1" i="0">
                <a:solidFill>
                  <a:schemeClr val="bg1"/>
                </a:solidFill>
                <a:latin typeface="+mn-lt"/>
              </a:defRPr>
            </a:lvl1pPr>
          </a:lstStyle>
          <a:p>
            <a:pPr rtl="0"/>
            <a:fld id="{294A09A9-5501-47C1-A89A-A340965A2BE2}" type="slidenum">
              <a:rPr lang="es-ES" smtClean="0"/>
              <a:pPr rtl="0"/>
              <a:t>‹Nº›</a:t>
            </a:fld>
            <a:endParaRPr lang="es-E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lang="es-ES" sz="4400" b="1" i="0" kern="1200" spc="100" baseline="0">
          <a:solidFill>
            <a:schemeClr val="bg1"/>
          </a:solidFill>
          <a:latin typeface="+mj-lt"/>
          <a:ea typeface="+mj-ea"/>
          <a:cs typeface="+mj-cs"/>
        </a:defRPr>
      </a:lvl1pPr>
      <a:lvl2pPr eaLnBrk="1" hangingPunct="1">
        <a:defRPr lang="es-ES">
          <a:solidFill>
            <a:schemeClr val="tx2"/>
          </a:solidFill>
        </a:defRPr>
      </a:lvl2pPr>
      <a:lvl3pPr eaLnBrk="1" hangingPunct="1">
        <a:defRPr lang="es-ES">
          <a:solidFill>
            <a:schemeClr val="tx2"/>
          </a:solidFill>
        </a:defRPr>
      </a:lvl3pPr>
      <a:lvl4pPr eaLnBrk="1" hangingPunct="1">
        <a:defRPr lang="es-ES">
          <a:solidFill>
            <a:schemeClr val="tx2"/>
          </a:solidFill>
        </a:defRPr>
      </a:lvl4pPr>
      <a:lvl5pPr eaLnBrk="1" hangingPunct="1">
        <a:defRPr lang="es-ES">
          <a:solidFill>
            <a:schemeClr val="tx2"/>
          </a:solidFill>
        </a:defRPr>
      </a:lvl5pPr>
      <a:lvl6pPr eaLnBrk="1" hangingPunct="1">
        <a:defRPr lang="es-ES">
          <a:solidFill>
            <a:schemeClr val="tx2"/>
          </a:solidFill>
        </a:defRPr>
      </a:lvl6pPr>
      <a:lvl7pPr eaLnBrk="1" hangingPunct="1">
        <a:defRPr lang="es-ES">
          <a:solidFill>
            <a:schemeClr val="tx2"/>
          </a:solidFill>
        </a:defRPr>
      </a:lvl7pPr>
      <a:lvl8pPr eaLnBrk="1" hangingPunct="1">
        <a:defRPr lang="es-ES">
          <a:solidFill>
            <a:schemeClr val="tx2"/>
          </a:solidFill>
        </a:defRPr>
      </a:lvl8pPr>
      <a:lvl9pPr eaLnBrk="1" hangingPunct="1">
        <a:defRPr lang="es-ES">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lang="es-ES"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lang="es-ES"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lang="es-ES"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lang="es-ES"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lang="es-ES"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josep.vidal@gmail.c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1D9D6-2977-ABCD-FDF8-51AFA5064E54}"/>
              </a:ext>
            </a:extLst>
          </p:cNvPr>
          <p:cNvSpPr>
            <a:spLocks noGrp="1"/>
          </p:cNvSpPr>
          <p:nvPr>
            <p:ph type="ctrTitle"/>
          </p:nvPr>
        </p:nvSpPr>
        <p:spPr>
          <a:xfrm>
            <a:off x="3356386" y="411479"/>
            <a:ext cx="8439918" cy="3291840"/>
          </a:xfrm>
        </p:spPr>
        <p:txBody>
          <a:bodyPr rtlCol="0"/>
          <a:lstStyle>
            <a:defPPr>
              <a:defRPr lang="es-ES"/>
            </a:defPPr>
          </a:lstStyle>
          <a:p>
            <a:pPr algn="ctr" rtl="0"/>
            <a:r>
              <a:rPr lang="ca-ES" dirty="0">
                <a:solidFill>
                  <a:schemeClr val="accent3">
                    <a:lumMod val="75000"/>
                  </a:schemeClr>
                </a:solidFill>
              </a:rPr>
              <a:t>Taula 4: </a:t>
            </a:r>
            <a:r>
              <a:rPr lang="ca-ES" dirty="0"/>
              <a:t>SENSIBILITAT ASSISTENCIAL I PROFESSIONALS DE LES CURES</a:t>
            </a:r>
          </a:p>
        </p:txBody>
      </p:sp>
      <p:sp>
        <p:nvSpPr>
          <p:cNvPr id="4" name="QuadreDeText 3">
            <a:extLst>
              <a:ext uri="{FF2B5EF4-FFF2-40B4-BE49-F238E27FC236}">
                <a16:creationId xmlns:a16="http://schemas.microsoft.com/office/drawing/2014/main" id="{70371539-D39C-3570-7854-7B45AA2CC00B}"/>
              </a:ext>
            </a:extLst>
          </p:cNvPr>
          <p:cNvSpPr txBox="1"/>
          <p:nvPr/>
        </p:nvSpPr>
        <p:spPr>
          <a:xfrm>
            <a:off x="5112572" y="4583671"/>
            <a:ext cx="6859972" cy="1200329"/>
          </a:xfrm>
          <a:prstGeom prst="rect">
            <a:avLst/>
          </a:prstGeom>
          <a:noFill/>
        </p:spPr>
        <p:txBody>
          <a:bodyPr wrap="square">
            <a:spAutoFit/>
          </a:bodyPr>
          <a:lstStyle/>
          <a:p>
            <a:r>
              <a:rPr lang="ca-ES" dirty="0">
                <a:solidFill>
                  <a:schemeClr val="accent3">
                    <a:lumMod val="75000"/>
                  </a:schemeClr>
                </a:solidFill>
                <a:latin typeface="+mj-lt"/>
                <a:cs typeface="Aharoni" panose="02010803020104030203" pitchFamily="2" charset="-79"/>
              </a:rPr>
              <a:t>Josep Vidal i Alaball. </a:t>
            </a:r>
            <a:r>
              <a:rPr lang="ca-ES" dirty="0">
                <a:solidFill>
                  <a:schemeClr val="bg1"/>
                </a:solidFill>
                <a:latin typeface="+mj-lt"/>
                <a:cs typeface="Aharoni" panose="02010803020104030203" pitchFamily="2" charset="-79"/>
              </a:rPr>
              <a:t>Metge de Família</a:t>
            </a:r>
          </a:p>
          <a:p>
            <a:r>
              <a:rPr lang="ca-ES" dirty="0">
                <a:solidFill>
                  <a:schemeClr val="bg1"/>
                </a:solidFill>
                <a:latin typeface="+mj-lt"/>
                <a:cs typeface="Aharoni" panose="02010803020104030203" pitchFamily="2" charset="-79"/>
              </a:rPr>
              <a:t>Coordinador de la Unitat de Investigació i Innovació en Atenció Primària de la Catalunya Central. </a:t>
            </a:r>
          </a:p>
          <a:p>
            <a:r>
              <a:rPr lang="ca-ES" dirty="0">
                <a:solidFill>
                  <a:schemeClr val="bg1"/>
                </a:solidFill>
                <a:latin typeface="+mj-lt"/>
                <a:cs typeface="Aharoni" panose="02010803020104030203" pitchFamily="2" charset="-79"/>
              </a:rPr>
              <a:t>Professor Titular. Facultat de Medicina.</a:t>
            </a:r>
          </a:p>
        </p:txBody>
      </p:sp>
      <p:pic>
        <p:nvPicPr>
          <p:cNvPr id="5" name="Imagen 4" descr="Imagen que contiene Icono&#10;&#10;Descripción generada automáticamente">
            <a:extLst>
              <a:ext uri="{FF2B5EF4-FFF2-40B4-BE49-F238E27FC236}">
                <a16:creationId xmlns:a16="http://schemas.microsoft.com/office/drawing/2014/main" id="{F966CF52-01BD-5E3E-C28E-9DA76F974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913" y="5352266"/>
            <a:ext cx="1159518" cy="1312086"/>
          </a:xfrm>
          <a:prstGeom prst="rect">
            <a:avLst/>
          </a:prstGeom>
        </p:spPr>
      </p:pic>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Humanització de l’atenció sanitària</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lnSpcReduction="10000"/>
          </a:bodyPr>
          <a:lstStyle>
            <a:defPPr>
              <a:defRPr lang="es-ES"/>
            </a:defPPr>
          </a:lstStyle>
          <a:p>
            <a:pPr algn="just" rtl="0"/>
            <a:r>
              <a:rPr lang="ca-ES" sz="2800" dirty="0"/>
              <a:t>La tendència a la tecnificació pot fer que es perdi el contacte humà.</a:t>
            </a:r>
          </a:p>
          <a:p>
            <a:pPr algn="just" rtl="0"/>
            <a:r>
              <a:rPr lang="ca-ES" sz="2800" dirty="0">
                <a:solidFill>
                  <a:schemeClr val="accent3">
                    <a:lumMod val="75000"/>
                  </a:schemeClr>
                </a:solidFill>
              </a:rPr>
              <a:t>Atenció Personalitzada</a:t>
            </a:r>
            <a:r>
              <a:rPr lang="ca-ES" sz="2800" dirty="0"/>
              <a:t>, adaptada a les necessitats específiques de la persona (preferències, circumstàncies personals i condicions de vida) - COST</a:t>
            </a:r>
          </a:p>
          <a:p>
            <a:pPr algn="just" rtl="0"/>
            <a:r>
              <a:rPr lang="ca-ES" sz="2800" dirty="0"/>
              <a:t>Atenció al </a:t>
            </a:r>
            <a:r>
              <a:rPr lang="ca-ES" sz="2800" dirty="0">
                <a:solidFill>
                  <a:schemeClr val="accent3">
                    <a:lumMod val="75000"/>
                  </a:schemeClr>
                </a:solidFill>
              </a:rPr>
              <a:t>final de la vida </a:t>
            </a:r>
            <a:r>
              <a:rPr lang="ca-ES" sz="2800" dirty="0"/>
              <a:t>(cures pal·liatives, eutanàsia)</a:t>
            </a:r>
          </a:p>
          <a:p>
            <a:pPr algn="just" rtl="0"/>
            <a:endParaRPr lang="ca-ES" sz="2800" dirty="0"/>
          </a:p>
          <a:p>
            <a:pPr marL="0" indent="0" algn="just" rtl="0">
              <a:buNone/>
            </a:pPr>
            <a:endParaRPr lang="ca-ES" sz="2800" dirty="0"/>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4098" name="Picture 2" descr="A hyper-realistic image depicting palliative care. The scene shows a compassionate healthcare professional, a middle-aged woman, providing comfort to an elderly male patient in a hospital bed. The patient is surrounded by soft pillows and blankets, with medical equipment nearby. The healthcare professional is holding the patient's hand, offering emotional support. The room is warmly lit and decorated with personal items and flowers, creating a calm and caring environment. The atmosphere is serene, emphasizing the focus on comfort and quality of life in palliative care.">
            <a:extLst>
              <a:ext uri="{FF2B5EF4-FFF2-40B4-BE49-F238E27FC236}">
                <a16:creationId xmlns:a16="http://schemas.microsoft.com/office/drawing/2014/main" id="{81A72D6C-ED28-0DD7-FC76-9F31B801A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95" y="2408849"/>
            <a:ext cx="1988374" cy="198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Suport a les famílies i cuidadors</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Feminització de les cures.</a:t>
            </a:r>
          </a:p>
          <a:p>
            <a:pPr algn="just" rtl="0"/>
            <a:endParaRPr lang="ca-ES" sz="2800" dirty="0"/>
          </a:p>
          <a:p>
            <a:pPr algn="just" rtl="0"/>
            <a:r>
              <a:rPr lang="ca-ES" sz="2800" dirty="0"/>
              <a:t>Manca de recursos per descans de les famílies</a:t>
            </a:r>
          </a:p>
          <a:p>
            <a:pPr algn="just" rtl="0"/>
            <a:endParaRPr lang="ca-ES" sz="2800" dirty="0"/>
          </a:p>
          <a:p>
            <a:pPr algn="just" rtl="0"/>
            <a:r>
              <a:rPr lang="ca-ES" sz="2800" dirty="0"/>
              <a:t>Paper de les </a:t>
            </a:r>
            <a:r>
              <a:rPr lang="ca-ES" sz="2800" dirty="0">
                <a:solidFill>
                  <a:schemeClr val="accent3">
                    <a:lumMod val="75000"/>
                  </a:schemeClr>
                </a:solidFill>
              </a:rPr>
              <a:t>residències</a:t>
            </a:r>
            <a:r>
              <a:rPr lang="ca-ES" sz="2800" dirty="0"/>
              <a:t> de la gent gran. Tenim alternatives ???</a:t>
            </a:r>
          </a:p>
          <a:p>
            <a:pPr algn="just" rtl="0"/>
            <a:endParaRPr lang="ca-ES" sz="2800" dirty="0"/>
          </a:p>
          <a:p>
            <a:pPr marL="0" indent="0" algn="just" rtl="0">
              <a:buNone/>
            </a:pPr>
            <a:endParaRPr lang="ca-ES" sz="2800" dirty="0"/>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5121" name="Picture 1" descr="A hyper-realistic image of an elderly care residence. The scene shows a warm and welcoming environment with elderly residents engaged in various activities. There are comfortable seating areas with elderly people reading, chatting, and playing board games. The staff, dressed in professional attire, are attentively assisting residents. The room is decorated with plants, artwork, and soft lighting, creating a cozy and homely atmosphere. Large windows let in natural light, enhancing the cheerful and serene environment. The overall ambiance reflects care, companionship, and a high quality of life for the elderly.">
            <a:extLst>
              <a:ext uri="{FF2B5EF4-FFF2-40B4-BE49-F238E27FC236}">
                <a16:creationId xmlns:a16="http://schemas.microsoft.com/office/drawing/2014/main" id="{BC4C5CBF-1437-3523-2E6E-440FC9CF6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50" y="2365132"/>
            <a:ext cx="2000962" cy="200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Salut Mental</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lnSpcReduction="10000"/>
          </a:bodyPr>
          <a:lstStyle>
            <a:defPPr>
              <a:defRPr lang="es-ES"/>
            </a:defPPr>
          </a:lstStyle>
          <a:p>
            <a:pPr algn="just" rtl="0"/>
            <a:r>
              <a:rPr lang="ca-ES" sz="2800" dirty="0"/>
              <a:t>La salut mental és una àrea que necessita una major atenció, especialment després de l'impacte de la pandèmia de COVID-19. </a:t>
            </a:r>
          </a:p>
          <a:p>
            <a:pPr algn="just" rtl="0"/>
            <a:endParaRPr lang="ca-ES" sz="2800" dirty="0"/>
          </a:p>
          <a:p>
            <a:pPr algn="just" rtl="0"/>
            <a:r>
              <a:rPr lang="ca-ES" sz="2800" dirty="0">
                <a:solidFill>
                  <a:schemeClr val="accent3">
                    <a:lumMod val="75000"/>
                  </a:schemeClr>
                </a:solidFill>
              </a:rPr>
              <a:t>Pocs recursos </a:t>
            </a:r>
            <a:r>
              <a:rPr lang="ca-ES" sz="2800" dirty="0"/>
              <a:t>disponibles per a la salut mental</a:t>
            </a:r>
          </a:p>
          <a:p>
            <a:pPr algn="just" rtl="0"/>
            <a:endParaRPr lang="ca-ES" sz="2800" dirty="0"/>
          </a:p>
          <a:p>
            <a:pPr algn="just" rtl="0"/>
            <a:r>
              <a:rPr lang="ca-ES" sz="2800" dirty="0"/>
              <a:t>Accés poc equitatiu als </a:t>
            </a:r>
            <a:r>
              <a:rPr lang="ca-ES" sz="2800" dirty="0">
                <a:solidFill>
                  <a:schemeClr val="accent3">
                    <a:lumMod val="75000"/>
                  </a:schemeClr>
                </a:solidFill>
              </a:rPr>
              <a:t>serveis de suport</a:t>
            </a:r>
            <a:r>
              <a:rPr lang="ca-ES" sz="2800" dirty="0"/>
              <a:t>.</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Tree>
    <p:extLst>
      <p:ext uri="{BB962C8B-B14F-4D97-AF65-F5344CB8AC3E}">
        <p14:creationId xmlns:p14="http://schemas.microsoft.com/office/powerpoint/2010/main" val="3978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Biaixos de gènere</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Els biaixos de gènere continuen afectant l'atenció sanitària, amb les </a:t>
            </a:r>
            <a:r>
              <a:rPr lang="ca-ES" sz="2800" dirty="0">
                <a:solidFill>
                  <a:schemeClr val="accent3">
                    <a:lumMod val="75000"/>
                  </a:schemeClr>
                </a:solidFill>
              </a:rPr>
              <a:t>dones</a:t>
            </a:r>
            <a:r>
              <a:rPr lang="ca-ES" sz="2800" dirty="0"/>
              <a:t> sovint rebent diagnòstics tardans o inadequats per certes condicions. </a:t>
            </a:r>
          </a:p>
          <a:p>
            <a:pPr algn="just" rtl="0"/>
            <a:endParaRPr lang="ca-ES" sz="2800" dirty="0"/>
          </a:p>
          <a:p>
            <a:pPr algn="just" rtl="0"/>
            <a:r>
              <a:rPr lang="ca-ES" sz="2800" dirty="0"/>
              <a:t>Manca </a:t>
            </a:r>
            <a:r>
              <a:rPr lang="ca-ES" sz="2800" dirty="0">
                <a:solidFill>
                  <a:schemeClr val="accent3">
                    <a:lumMod val="75000"/>
                  </a:schemeClr>
                </a:solidFill>
              </a:rPr>
              <a:t>formació</a:t>
            </a:r>
            <a:r>
              <a:rPr lang="ca-ES" sz="2800" dirty="0"/>
              <a:t> que sensibilitzi els professionals de la salut sobre aquests biaixos i asseguri una atenció equitativa per a tothom.</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Tree>
    <p:extLst>
      <p:ext uri="{BB962C8B-B14F-4D97-AF65-F5344CB8AC3E}">
        <p14:creationId xmlns:p14="http://schemas.microsoft.com/office/powerpoint/2010/main" val="219686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Salut Planetària</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lnSpcReduction="10000"/>
          </a:bodyPr>
          <a:lstStyle>
            <a:defPPr>
              <a:defRPr lang="es-ES"/>
            </a:defPPr>
          </a:lstStyle>
          <a:p>
            <a:pPr algn="just" rtl="0"/>
            <a:r>
              <a:rPr lang="ca-ES" sz="2800" dirty="0"/>
              <a:t>Cal incorporar-la en la pràctica assistencial.</a:t>
            </a:r>
          </a:p>
          <a:p>
            <a:pPr algn="just" rtl="0"/>
            <a:r>
              <a:rPr lang="ca-ES" sz="2800" dirty="0"/>
              <a:t>Cal abordar els desafiaments ambientals que afecten a la salut humana.</a:t>
            </a:r>
          </a:p>
          <a:p>
            <a:pPr algn="just" rtl="0"/>
            <a:r>
              <a:rPr lang="ca-ES" sz="2800" dirty="0"/>
              <a:t>Inclou sostenibilitat dels serveis de salut, reducció de l’impacte ambiental de les infraestructures sanitàries i dels medicaments.</a:t>
            </a:r>
          </a:p>
          <a:p>
            <a:pPr algn="just" rtl="0"/>
            <a:r>
              <a:rPr lang="ca-ES" sz="2800" dirty="0"/>
              <a:t>Manca promoció de pràctiques de salut pública que considerin el benestar del planeta.</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6145" name="Picture 1" descr="A realistic image depicting the concept of planetary health in a practical setting. The scene shows a community health clinic with healthcare professionals engaging with patients of various backgrounds. Outside the clinic, there are green spaces with trees and plants, and some community members are involved in gardening and maintaining the environment. In the background, sustainable practices are evident with recycling bins and bike racks, emphasizing a balance between human health and environmental sustainability. The overall atmosphere is practical and community-focused, highlighting the integration of health and environmental care.">
            <a:extLst>
              <a:ext uri="{FF2B5EF4-FFF2-40B4-BE49-F238E27FC236}">
                <a16:creationId xmlns:a16="http://schemas.microsoft.com/office/drawing/2014/main" id="{DE7B2842-67AE-7E6D-7786-B07135248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64" y="2427142"/>
            <a:ext cx="1923125" cy="192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0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Formació i Desenvolupament Continuat</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És crucial invertir en la formació continuada dels professionals de la salut per assegurar que estiguin al dia amb les millors pràctiques i tecnologies emergents.</a:t>
            </a:r>
          </a:p>
          <a:p>
            <a:pPr algn="just" rtl="0"/>
            <a:endParaRPr lang="ca-ES" sz="2800" dirty="0"/>
          </a:p>
          <a:p>
            <a:pPr algn="just" rtl="0"/>
            <a:r>
              <a:rPr lang="ca-ES" sz="2800" dirty="0"/>
              <a:t>Alfabetització </a:t>
            </a:r>
            <a:r>
              <a:rPr lang="ca-ES" sz="2800"/>
              <a:t>en salut de </a:t>
            </a:r>
            <a:r>
              <a:rPr lang="ca-ES" sz="2800" dirty="0"/>
              <a:t>la població</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Tree>
    <p:extLst>
      <p:ext uri="{BB962C8B-B14F-4D97-AF65-F5344CB8AC3E}">
        <p14:creationId xmlns:p14="http://schemas.microsoft.com/office/powerpoint/2010/main" val="3758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rtlCol="0"/>
          <a:lstStyle>
            <a:defPPr>
              <a:defRPr lang="es-ES"/>
            </a:defPPr>
          </a:lstStyle>
          <a:p>
            <a:pPr rtl="0"/>
            <a:r>
              <a:rPr lang="es-ES" dirty="0"/>
              <a:t>Gràcies</a:t>
            </a:r>
          </a:p>
        </p:txBody>
      </p:sp>
      <p:sp>
        <p:nvSpPr>
          <p:cNvPr id="3" name="Marcador de texto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549552"/>
            <a:ext cx="5486400" cy="1645920"/>
          </a:xfrm>
        </p:spPr>
        <p:txBody>
          <a:bodyPr rtlCol="0"/>
          <a:lstStyle>
            <a:defPPr>
              <a:defRPr lang="es-ES"/>
            </a:defPPr>
          </a:lstStyle>
          <a:p>
            <a:pPr rtl="0"/>
            <a:r>
              <a:rPr lang="es-ES"/>
              <a:t>Josep Vidal i Alaball</a:t>
            </a:r>
          </a:p>
          <a:p>
            <a:pPr rtl="0"/>
            <a:endParaRPr lang="es-ES"/>
          </a:p>
          <a:p>
            <a:pPr rtl="0"/>
            <a:r>
              <a:rPr lang="es-ES">
                <a:hlinkClick r:id="rId3"/>
              </a:rPr>
              <a:t>josep.vidal@gmail.com</a:t>
            </a:r>
            <a:endParaRPr lang="es-ES"/>
          </a:p>
          <a:p>
            <a:pPr rtl="0"/>
            <a:r>
              <a:rPr lang="es-ES"/>
              <a:t>@jvalaball</a:t>
            </a:r>
            <a:endParaRPr lang="es-ES" dirty="0"/>
          </a:p>
        </p:txBody>
      </p:sp>
      <p:pic>
        <p:nvPicPr>
          <p:cNvPr id="4" name="Imagen 3" descr="Imagen que contiene Icono&#10;&#10;Descripción generada automáticamente">
            <a:extLst>
              <a:ext uri="{FF2B5EF4-FFF2-40B4-BE49-F238E27FC236}">
                <a16:creationId xmlns:a16="http://schemas.microsoft.com/office/drawing/2014/main" id="{6B8EAE95-2B4B-806C-F0D7-38F5D5D3C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425" y="3050118"/>
            <a:ext cx="2930669" cy="3316283"/>
          </a:xfrm>
          <a:prstGeom prst="rect">
            <a:avLst/>
          </a:prstGeom>
        </p:spPr>
      </p:pic>
    </p:spTree>
    <p:extLst>
      <p:ext uri="{BB962C8B-B14F-4D97-AF65-F5344CB8AC3E}">
        <p14:creationId xmlns:p14="http://schemas.microsoft.com/office/powerpoint/2010/main" val="426113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4648581" cy="3291840"/>
          </a:xfrm>
        </p:spPr>
        <p:txBody>
          <a:bodyPr rtlCol="0"/>
          <a:lstStyle>
            <a:defPPr>
              <a:defRPr lang="es-ES"/>
            </a:defPPr>
          </a:lstStyle>
          <a:p>
            <a:pPr rtl="0"/>
            <a:r>
              <a:rPr lang="ca-ES" dirty="0"/>
              <a:t>Problemes a adreçar</a:t>
            </a:r>
          </a:p>
        </p:txBody>
      </p:sp>
      <p:pic>
        <p:nvPicPr>
          <p:cNvPr id="12" name="Marcador de posición de imagen 4" descr="Primer plano de un grano de madera">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p:spPr>
      </p:pic>
      <p:sp>
        <p:nvSpPr>
          <p:cNvPr id="3" name="Marcador de texto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rtlCol="0"/>
          <a:lstStyle>
            <a:defPPr>
              <a:defRPr lang="es-ES"/>
            </a:defPPr>
          </a:lstStyle>
          <a:p>
            <a:pPr rtl="0"/>
            <a:r>
              <a:rPr lang="ca-ES" dirty="0"/>
              <a:t>La cura de les persones</a:t>
            </a:r>
          </a:p>
        </p:txBody>
      </p:sp>
    </p:spTree>
    <p:extLst>
      <p:ext uri="{BB962C8B-B14F-4D97-AF65-F5344CB8AC3E}">
        <p14:creationId xmlns:p14="http://schemas.microsoft.com/office/powerpoint/2010/main" val="144087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fr-FR" dirty="0"/>
              <a:t>Augment de la demanda i expectatives</a:t>
            </a:r>
            <a:endParaRPr lang="es-ES" dirty="0"/>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Augment continuat de l’esperança de vida.</a:t>
            </a:r>
          </a:p>
          <a:p>
            <a:pPr algn="just" rtl="0"/>
            <a:r>
              <a:rPr lang="ca-ES" sz="2800" dirty="0"/>
              <a:t>Augment dels pacients amb pluripatologies.</a:t>
            </a:r>
          </a:p>
          <a:p>
            <a:pPr algn="just" rtl="0"/>
            <a:r>
              <a:rPr lang="ca-ES" sz="2800" dirty="0"/>
              <a:t>Augment dels costos sanitaris (difícil de controlar)</a:t>
            </a:r>
          </a:p>
          <a:p>
            <a:pPr algn="just" rtl="0"/>
            <a:endParaRPr lang="ca-ES" sz="2800" dirty="0"/>
          </a:p>
          <a:p>
            <a:pPr algn="just" rtl="0"/>
            <a:r>
              <a:rPr lang="ca-ES" sz="2800" dirty="0"/>
              <a:t>Altes expectatives de la població (més, millor, </a:t>
            </a:r>
            <a:r>
              <a:rPr lang="ca-ES" sz="2800" dirty="0">
                <a:solidFill>
                  <a:schemeClr val="accent3">
                    <a:lumMod val="75000"/>
                  </a:schemeClr>
                </a:solidFill>
              </a:rPr>
              <a:t>gratuït</a:t>
            </a:r>
            <a:r>
              <a:rPr lang="ca-ES" sz="2800" dirty="0"/>
              <a:t>).</a:t>
            </a:r>
          </a:p>
          <a:p>
            <a:pPr algn="just" rtl="0"/>
            <a:endParaRPr lang="ca-ES" sz="2800" dirty="0"/>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1025" name="Picture 1" descr="A hyper-realistic image of two Catalan elderly individuals, both 90 years old, sitting together in a traditional Catalan home. The man is wearing a classic barretina and a cardigan, while the woman is dressed in a floral blouse and a shawl, both with silver hair and deep wrinkles that tell a story of a long life. They are sitting on a vintage sofa, holding hands with a gentle smile, surrounded by a cozy room decorated with family photos and traditional Catalan decor. The atmosphere is warm and inviting, illustrating a scene of enduring companionship and cultural heritage.">
            <a:extLst>
              <a:ext uri="{FF2B5EF4-FFF2-40B4-BE49-F238E27FC236}">
                <a16:creationId xmlns:a16="http://schemas.microsoft.com/office/drawing/2014/main" id="{6D4018B8-2506-DA6C-CBEB-CB205C45A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38" y="2458812"/>
            <a:ext cx="1891456" cy="189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a:t>Desprestigi de l’Atenció Primària i Hospital Centrisme</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L'atenció primària sovint es veu desprestigiada en comparació amb l'atenció hospitalària. </a:t>
            </a:r>
          </a:p>
          <a:p>
            <a:pPr algn="just" rtl="0"/>
            <a:r>
              <a:rPr lang="ca-ES" sz="2800" dirty="0"/>
              <a:t>Aquesta percepció disminueix el reconeixement de la seva importància en la prevenció i la gestió de malalties cròniques.</a:t>
            </a:r>
          </a:p>
          <a:p>
            <a:pPr algn="just" rtl="0"/>
            <a:r>
              <a:rPr lang="ca-ES" sz="2800" dirty="0"/>
              <a:t>L’atenció hospitalària és molt més cara</a:t>
            </a:r>
          </a:p>
          <a:p>
            <a:pPr algn="just" rtl="0"/>
            <a:r>
              <a:rPr lang="ca-ES" sz="2800" dirty="0"/>
              <a:t>Manca de </a:t>
            </a:r>
            <a:r>
              <a:rPr lang="ca-ES" sz="2800" dirty="0">
                <a:solidFill>
                  <a:schemeClr val="accent3">
                    <a:lumMod val="75000"/>
                  </a:schemeClr>
                </a:solidFill>
              </a:rPr>
              <a:t>coordinació</a:t>
            </a:r>
            <a:r>
              <a:rPr lang="ca-ES" sz="2800" dirty="0"/>
              <a:t> primària - hospital</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2049" name="Picture 1" descr="A hyper-realistic image of a large, modern macro-hospital without any visible electronic billboards or screens. The hospital is a sprawling multi-story building with a contemporary design, featuring clean lines and a combination of glass and steel facades. The setting shows the hospital in a serene environment with a landscaped garden at the front, people of various backgrounds walking and sitting, and ambulances parked discreetly at the side. The overall atmosphere is calm and professional, emphasizing healthcare delivery in a peaceful setting.">
            <a:extLst>
              <a:ext uri="{FF2B5EF4-FFF2-40B4-BE49-F238E27FC236}">
                <a16:creationId xmlns:a16="http://schemas.microsoft.com/office/drawing/2014/main" id="{94ACC393-D562-0903-BDD2-736DCCF4E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7" y="2352973"/>
            <a:ext cx="1941420" cy="194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5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sz="3200" dirty="0"/>
              <a:t>Desprestigi de l’Atenció Primària i Hospital Centrisme</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fontScale="92500"/>
          </a:bodyPr>
          <a:lstStyle>
            <a:defPPr>
              <a:defRPr lang="es-ES"/>
            </a:defPPr>
          </a:lstStyle>
          <a:p>
            <a:pPr algn="just" rtl="0"/>
            <a:r>
              <a:rPr lang="ca-ES" sz="2800" dirty="0"/>
              <a:t>L'atenció primària És el més proper a la població, és a dir, el de primer contacte. És la </a:t>
            </a:r>
            <a:r>
              <a:rPr lang="ca-ES" sz="2800" dirty="0">
                <a:solidFill>
                  <a:schemeClr val="accent3">
                    <a:lumMod val="75000"/>
                  </a:schemeClr>
                </a:solidFill>
              </a:rPr>
              <a:t>porta d'entrada </a:t>
            </a:r>
            <a:r>
              <a:rPr lang="ca-ES" sz="2800" dirty="0"/>
              <a:t>al sistema de salut</a:t>
            </a:r>
          </a:p>
          <a:p>
            <a:pPr algn="just" rtl="0"/>
            <a:r>
              <a:rPr lang="ca-ES" sz="2800" dirty="0"/>
              <a:t>Permet resoldre les necessitats d'atenció bàsiques i més freqüents. Es resolen aproximadament </a:t>
            </a:r>
            <a:r>
              <a:rPr lang="ca-ES" sz="2800" b="1" dirty="0">
                <a:solidFill>
                  <a:schemeClr val="accent3">
                    <a:lumMod val="75000"/>
                  </a:schemeClr>
                </a:solidFill>
              </a:rPr>
              <a:t>85% </a:t>
            </a:r>
            <a:r>
              <a:rPr lang="ca-ES" sz="2800" dirty="0"/>
              <a:t>dels problemes </a:t>
            </a:r>
            <a:r>
              <a:rPr lang="ca-ES" sz="2800" dirty="0" err="1"/>
              <a:t>prevalents</a:t>
            </a:r>
            <a:endParaRPr lang="ca-ES" sz="2800" dirty="0"/>
          </a:p>
          <a:p>
            <a:pPr algn="just" rtl="0"/>
            <a:r>
              <a:rPr lang="ca-ES" sz="2800" dirty="0"/>
              <a:t>Es caracteritza per comptar amb establiments de baixa complexitat; consultoris, centres de salut, etc.</a:t>
            </a:r>
          </a:p>
          <a:p>
            <a:pPr marL="0" indent="0" algn="just" rtl="0">
              <a:buNone/>
            </a:pPr>
            <a:endParaRPr lang="ca-ES" sz="2800" dirty="0"/>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2" name="Imagen 5" descr="Vista de un edificio&#10;&#10;Descripción generada automáticamente con confianza baja">
            <a:extLst>
              <a:ext uri="{FF2B5EF4-FFF2-40B4-BE49-F238E27FC236}">
                <a16:creationId xmlns:a16="http://schemas.microsoft.com/office/drawing/2014/main" id="{825312E1-D094-1426-66B2-FD7C7D97C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156" y="2600626"/>
            <a:ext cx="2599257" cy="1941420"/>
          </a:xfrm>
          <a:prstGeom prst="rect">
            <a:avLst/>
          </a:prstGeom>
        </p:spPr>
      </p:pic>
    </p:spTree>
    <p:extLst>
      <p:ext uri="{BB962C8B-B14F-4D97-AF65-F5344CB8AC3E}">
        <p14:creationId xmlns:p14="http://schemas.microsoft.com/office/powerpoint/2010/main" val="1150931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sz="3200" dirty="0"/>
              <a:t>Desprestigi de l’Atenció Primària i Hospital Centrisme</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949184" cy="3700462"/>
          </a:xfrm>
        </p:spPr>
        <p:txBody>
          <a:bodyPr rtlCol="0">
            <a:normAutofit/>
          </a:bodyPr>
          <a:lstStyle>
            <a:defPPr>
              <a:defRPr lang="es-ES"/>
            </a:defPPr>
          </a:lstStyle>
          <a:p>
            <a:pPr algn="just" rtl="0"/>
            <a:r>
              <a:rPr lang="ca-ES" sz="2800" dirty="0"/>
              <a:t>L’assistència primària actua de </a:t>
            </a:r>
            <a:r>
              <a:rPr lang="ca-ES" sz="2800" dirty="0">
                <a:solidFill>
                  <a:schemeClr val="accent3">
                    <a:lumMod val="75000"/>
                  </a:schemeClr>
                </a:solidFill>
              </a:rPr>
              <a:t>filtre</a:t>
            </a:r>
            <a:r>
              <a:rPr lang="ca-ES" sz="2800" dirty="0"/>
              <a:t> del sistema. El sistema sanitari </a:t>
            </a:r>
            <a:r>
              <a:rPr lang="ca-ES" sz="2800" dirty="0">
                <a:solidFill>
                  <a:schemeClr val="accent3">
                    <a:lumMod val="75000"/>
                  </a:schemeClr>
                </a:solidFill>
              </a:rPr>
              <a:t>PIVOTA</a:t>
            </a:r>
            <a:r>
              <a:rPr lang="ca-ES" sz="2800" dirty="0"/>
              <a:t> sobre l’atenció primària.</a:t>
            </a:r>
          </a:p>
          <a:p>
            <a:pPr marL="0" indent="0" algn="just" rtl="0">
              <a:buNone/>
            </a:pPr>
            <a:endParaRPr lang="ca-ES" sz="2800" dirty="0"/>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4" name="Picture 2" descr="Sergio, Xavi and Iniesta nominated for FIFA FIFPro World XI ...">
            <a:extLst>
              <a:ext uri="{FF2B5EF4-FFF2-40B4-BE49-F238E27FC236}">
                <a16:creationId xmlns:a16="http://schemas.microsoft.com/office/drawing/2014/main" id="{5E859F82-42FE-CEAB-7A51-351599C6A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262" y="3429000"/>
            <a:ext cx="5150202" cy="321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9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a:t>Escassetat de Professionals de Salut</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Sobretot professionals generalistes: metgesses de família, internistes, geriatres.... </a:t>
            </a:r>
            <a:r>
              <a:rPr lang="ca-ES" sz="2800" dirty="0">
                <a:solidFill>
                  <a:schemeClr val="accent3">
                    <a:lumMod val="75000"/>
                  </a:schemeClr>
                </a:solidFill>
              </a:rPr>
              <a:t>Infermeria</a:t>
            </a:r>
          </a:p>
          <a:p>
            <a:pPr algn="just" rtl="0"/>
            <a:r>
              <a:rPr lang="ca-ES" sz="2800" dirty="0"/>
              <a:t>Enlluernament per les “súper” especialitats.</a:t>
            </a:r>
          </a:p>
          <a:p>
            <a:pPr algn="just"/>
            <a:r>
              <a:rPr lang="ca-ES" sz="2800" dirty="0"/>
              <a:t>Fugida de talent</a:t>
            </a:r>
          </a:p>
          <a:p>
            <a:pPr algn="just" rtl="0"/>
            <a:endParaRPr lang="ca-ES" sz="2800" dirty="0"/>
          </a:p>
          <a:p>
            <a:pPr algn="just" rtl="0"/>
            <a:r>
              <a:rPr lang="ca-ES" sz="2800" dirty="0"/>
              <a:t>Efecte: augment càrrega de treball professionals.</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Tree>
    <p:extLst>
      <p:ext uri="{BB962C8B-B14F-4D97-AF65-F5344CB8AC3E}">
        <p14:creationId xmlns:p14="http://schemas.microsoft.com/office/powerpoint/2010/main" val="354010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1390376" cy="1680205"/>
          </a:xfrm>
        </p:spPr>
        <p:txBody>
          <a:bodyPr rtlCol="0"/>
          <a:lstStyle>
            <a:defPPr>
              <a:defRPr lang="es-ES"/>
            </a:defPPr>
          </a:lstStyle>
          <a:p>
            <a:pPr rtl="0"/>
            <a:r>
              <a:rPr lang="ca-ES"/>
              <a:t>Desigualtats en l'Accés als Serveis de Salut</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8095488" cy="3700462"/>
          </a:xfrm>
        </p:spPr>
        <p:txBody>
          <a:bodyPr rtlCol="0">
            <a:normAutofit/>
          </a:bodyPr>
          <a:lstStyle>
            <a:defPPr>
              <a:defRPr lang="es-ES"/>
            </a:defPPr>
          </a:lstStyle>
          <a:p>
            <a:pPr algn="just" rtl="0"/>
            <a:r>
              <a:rPr lang="ca-ES" sz="2800" dirty="0"/>
              <a:t>Desigualtats geogràfiques (zones rurals, muntanya)</a:t>
            </a:r>
          </a:p>
          <a:p>
            <a:pPr algn="just"/>
            <a:r>
              <a:rPr lang="ca-ES" sz="2800" dirty="0"/>
              <a:t>Persones en situació de </a:t>
            </a:r>
            <a:r>
              <a:rPr lang="ca-ES" sz="2800" dirty="0">
                <a:solidFill>
                  <a:schemeClr val="accent3">
                    <a:lumMod val="75000"/>
                  </a:schemeClr>
                </a:solidFill>
              </a:rPr>
              <a:t>vulnerabilitat</a:t>
            </a:r>
            <a:r>
              <a:rPr lang="ca-ES" sz="2800" dirty="0"/>
              <a:t>: les que viuen en la pobresa, persones grans i persones amb discapacitats, sovint tenen dificultats addicionals per accedir a serveis de salut adequats</a:t>
            </a:r>
          </a:p>
          <a:p>
            <a:pPr algn="just"/>
            <a:endParaRPr lang="ca-ES" sz="2800" dirty="0"/>
          </a:p>
          <a:p>
            <a:pPr algn="just" rtl="0"/>
            <a:r>
              <a:rPr lang="ca-ES" sz="2800" dirty="0"/>
              <a:t>Garantir accés als </a:t>
            </a:r>
            <a:r>
              <a:rPr lang="ca-ES" sz="2800" dirty="0">
                <a:solidFill>
                  <a:schemeClr val="accent3">
                    <a:lumMod val="75000"/>
                  </a:schemeClr>
                </a:solidFill>
              </a:rPr>
              <a:t>nou vinguts </a:t>
            </a:r>
            <a:r>
              <a:rPr lang="ca-ES" sz="2800" dirty="0"/>
              <a:t>- Planificació</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spTree>
    <p:extLst>
      <p:ext uri="{BB962C8B-B14F-4D97-AF65-F5344CB8AC3E}">
        <p14:creationId xmlns:p14="http://schemas.microsoft.com/office/powerpoint/2010/main" val="23408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es-ES"/>
            </a:defPPr>
          </a:lstStyle>
          <a:p>
            <a:pPr rtl="0"/>
            <a:r>
              <a:rPr lang="ca-ES" dirty="0"/>
              <a:t>Integració de la Tecnologia</a:t>
            </a:r>
          </a:p>
        </p:txBody>
      </p:sp>
      <p:sp>
        <p:nvSpPr>
          <p:cNvPr id="7" name="Marcador de texto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rtlCol="0">
            <a:normAutofit/>
          </a:bodyPr>
          <a:lstStyle>
            <a:defPPr>
              <a:defRPr lang="es-ES"/>
            </a:defPPr>
          </a:lstStyle>
          <a:p>
            <a:pPr algn="just" rtl="0"/>
            <a:r>
              <a:rPr lang="ca-ES" sz="2800" dirty="0"/>
              <a:t>La </a:t>
            </a:r>
            <a:r>
              <a:rPr lang="ca-ES" sz="2800" dirty="0">
                <a:solidFill>
                  <a:schemeClr val="accent3">
                    <a:lumMod val="75000"/>
                  </a:schemeClr>
                </a:solidFill>
              </a:rPr>
              <a:t>telemedicina</a:t>
            </a:r>
            <a:r>
              <a:rPr lang="ca-ES" sz="2800" dirty="0"/>
              <a:t> i altres tecnologies digitals han demostrat ser eines poderoses per millorar l'accessibilitat i l'eficiència (</a:t>
            </a:r>
            <a:r>
              <a:rPr lang="ca-ES" sz="2800" dirty="0" err="1"/>
              <a:t>eConsulta</a:t>
            </a:r>
            <a:r>
              <a:rPr lang="ca-ES" sz="2800" dirty="0"/>
              <a:t>)</a:t>
            </a:r>
          </a:p>
          <a:p>
            <a:pPr algn="just" rtl="0"/>
            <a:r>
              <a:rPr lang="ca-ES" sz="2800" dirty="0"/>
              <a:t>Repte/oportunitat de la </a:t>
            </a:r>
            <a:r>
              <a:rPr lang="ca-ES" sz="2800" dirty="0">
                <a:solidFill>
                  <a:schemeClr val="accent3">
                    <a:lumMod val="75000"/>
                  </a:schemeClr>
                </a:solidFill>
              </a:rPr>
              <a:t>Intel·ligència Artificial</a:t>
            </a:r>
            <a:r>
              <a:rPr lang="ca-ES" sz="2800" dirty="0"/>
              <a:t>.</a:t>
            </a:r>
          </a:p>
          <a:p>
            <a:pPr algn="just" rtl="0"/>
            <a:r>
              <a:rPr lang="ca-ES" sz="2800" dirty="0"/>
              <a:t>Evitar </a:t>
            </a:r>
            <a:r>
              <a:rPr lang="ca-ES" sz="2800" dirty="0">
                <a:solidFill>
                  <a:schemeClr val="accent3">
                    <a:lumMod val="75000"/>
                  </a:schemeClr>
                </a:solidFill>
              </a:rPr>
              <a:t>escletxa digital</a:t>
            </a:r>
            <a:r>
              <a:rPr lang="ca-ES" sz="2800" dirty="0"/>
              <a:t>: població vulnerable</a:t>
            </a:r>
          </a:p>
          <a:p>
            <a:pPr algn="just" rtl="0"/>
            <a:r>
              <a:rPr lang="ca-ES" sz="2800" dirty="0"/>
              <a:t>Augment dels costos</a:t>
            </a:r>
          </a:p>
        </p:txBody>
      </p:sp>
      <p:grpSp>
        <p:nvGrpSpPr>
          <p:cNvPr id="19" name="Grupo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1" name="Forma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sp>
          <p:nvSpPr>
            <p:cNvPr id="22" name="Forma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es-ES"/>
              </a:defPPr>
            </a:lstStyle>
            <a:p>
              <a:pPr rtl="0"/>
              <a:endParaRPr lang="es-ES" dirty="0"/>
            </a:p>
          </p:txBody>
        </p:sp>
      </p:grpSp>
      <p:pic>
        <p:nvPicPr>
          <p:cNvPr id="3073" name="Picture 1" descr="A hyper-realistic image of a telemedicine session. The scene shows a doctor in a modern office setting, wearing a white lab coat, engaging in a video consultation with a patient on a computer screen. The doctor is using advanced telemedicine equipment, including a high-definition camera and a digital stethoscope. On the screen, the patient, a middle-aged woman, appears in a home setting, looking attentive and engaged. The background of the doctor's office includes medical charts, bookshelves, and other professional elements, highlighting the integration of technology in modern healthcare.">
            <a:extLst>
              <a:ext uri="{FF2B5EF4-FFF2-40B4-BE49-F238E27FC236}">
                <a16:creationId xmlns:a16="http://schemas.microsoft.com/office/drawing/2014/main" id="{3FB580CD-7B2F-E9F0-DF4C-33607205C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40" y="2361894"/>
            <a:ext cx="1988374" cy="198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rsonalizar">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32797_TF78853419_Win32" id="{89881BBC-4720-4DBD-B653-230ED84EDDDD}" vid="{D5D0700E-9D65-401B-B37B-B3D39C01EE2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dd3523-96da-4b0e-a232-48d2b0b73a2a" xsi:nil="true"/>
    <lcf76f155ced4ddcb4097134ff3c332f xmlns="9b723983-1351-4e7b-a1a9-9231351342f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4CC62A8D50BB41ABD6A84161EC9C3C" ma:contentTypeVersion="15" ma:contentTypeDescription="Crea un document nou" ma:contentTypeScope="" ma:versionID="69ea1db498b569215930e9b6aaa9da99">
  <xsd:schema xmlns:xsd="http://www.w3.org/2001/XMLSchema" xmlns:xs="http://www.w3.org/2001/XMLSchema" xmlns:p="http://schemas.microsoft.com/office/2006/metadata/properties" xmlns:ns2="9b723983-1351-4e7b-a1a9-9231351342fe" xmlns:ns3="18dd3523-96da-4b0e-a232-48d2b0b73a2a" targetNamespace="http://schemas.microsoft.com/office/2006/metadata/properties" ma:root="true" ma:fieldsID="be25fec2c60101af440703c271081f43" ns2:_="" ns3:_="">
    <xsd:import namespace="9b723983-1351-4e7b-a1a9-9231351342fe"/>
    <xsd:import namespace="18dd3523-96da-4b0e-a232-48d2b0b73a2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23983-1351-4e7b-a1a9-9231351342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Etiquetes de la imatge" ma:readOnly="false" ma:fieldId="{5cf76f15-5ced-4ddc-b409-7134ff3c332f}" ma:taxonomyMulti="true" ma:sspId="2160867a-b90e-4cd1-9eb2-cef15daa41b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dd3523-96da-4b0e-a232-48d2b0b73a2a" elementFormDefault="qualified">
    <xsd:import namespace="http://schemas.microsoft.com/office/2006/documentManagement/types"/>
    <xsd:import namespace="http://schemas.microsoft.com/office/infopath/2007/PartnerControls"/>
    <xsd:element name="SharedWithUsers" ma:index="12"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 compartit amb detalls" ma:internalName="SharedWithDetails" ma:readOnly="true">
      <xsd:simpleType>
        <xsd:restriction base="dms:Note">
          <xsd:maxLength value="255"/>
        </xsd:restriction>
      </xsd:simpleType>
    </xsd:element>
    <xsd:element name="TaxCatchAll" ma:index="16" nillable="true" ma:displayName="Taxonomy Catch All Column" ma:hidden="true" ma:list="{b2ada340-3547-4fb5-a323-fa558169f118}" ma:internalName="TaxCatchAll" ma:showField="CatchAllData" ma:web="18dd3523-96da-4b0e-a232-48d2b0b73a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B194E-8B30-4377-8C59-ECFB902D2A26}">
  <ds:schemaRefs>
    <ds:schemaRef ds:uri="http://schemas.microsoft.com/sharepoint/v3"/>
    <ds:schemaRef ds:uri="http://schemas.microsoft.com/office/2006/documentManagement/types"/>
    <ds:schemaRef ds:uri="http://www.w3.org/XML/1998/namespace"/>
    <ds:schemaRef ds:uri="http://purl.org/dc/dcmitype/"/>
    <ds:schemaRef ds:uri="http://schemas.microsoft.com/office/2006/metadata/properties"/>
    <ds:schemaRef ds:uri="http://purl.org/dc/elements/1.1/"/>
    <ds:schemaRef ds:uri="16c05727-aa75-4e4a-9b5f-8a80a1165891"/>
    <ds:schemaRef ds:uri="http://schemas.microsoft.com/office/infopath/2007/PartnerControls"/>
    <ds:schemaRef ds:uri="230e9df3-be65-4c73-a93b-d1236ebd677e"/>
    <ds:schemaRef ds:uri="http://schemas.openxmlformats.org/package/2006/metadata/core-properties"/>
    <ds:schemaRef ds:uri="71af3243-3dd4-4a8d-8c0d-dd76da1f02a5"/>
    <ds:schemaRef ds:uri="http://purl.org/dc/terms/"/>
  </ds:schemaRefs>
</ds:datastoreItem>
</file>

<file path=customXml/itemProps2.xml><?xml version="1.0" encoding="utf-8"?>
<ds:datastoreItem xmlns:ds="http://schemas.openxmlformats.org/officeDocument/2006/customXml" ds:itemID="{1C5A7346-1BCC-41C8-B094-4CD264412C4E}"/>
</file>

<file path=customXml/itemProps3.xml><?xml version="1.0" encoding="utf-8"?>
<ds:datastoreItem xmlns:ds="http://schemas.openxmlformats.org/officeDocument/2006/customXml" ds:itemID="{C21FFAC0-05A2-416A-B06C-C248395482C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{61CC7BFE-457E-4D79-AE5D-58FDE4D1563E}tf78853419_win32</Template>
  <TotalTime>26</TotalTime>
  <Words>656</Words>
  <Application>Microsoft Office PowerPoint</Application>
  <PresentationFormat>Panorámica</PresentationFormat>
  <Paragraphs>89</Paragraphs>
  <Slides>16</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Franklin Gothic Book</vt:lpstr>
      <vt:lpstr>Franklin Gothic Demi</vt:lpstr>
      <vt:lpstr>Personalizar</vt:lpstr>
      <vt:lpstr>Taula 4: SENSIBILITAT ASSISTENCIAL I PROFESSIONALS DE LES CURES</vt:lpstr>
      <vt:lpstr>Problemes a adreçar</vt:lpstr>
      <vt:lpstr>Augment de la demanda i expectatives</vt:lpstr>
      <vt:lpstr>Desprestigi de l’Atenció Primària i Hospital Centrisme</vt:lpstr>
      <vt:lpstr>Desprestigi de l’Atenció Primària i Hospital Centrisme</vt:lpstr>
      <vt:lpstr>Desprestigi de l’Atenció Primària i Hospital Centrisme</vt:lpstr>
      <vt:lpstr>Escassetat de Professionals de Salut</vt:lpstr>
      <vt:lpstr>Desigualtats en l'Accés als Serveis de Salut</vt:lpstr>
      <vt:lpstr>Integració de la Tecnologia</vt:lpstr>
      <vt:lpstr>Humanització de l’atenció sanitària</vt:lpstr>
      <vt:lpstr>Suport a les famílies i cuidadors</vt:lpstr>
      <vt:lpstr>Salut Mental</vt:lpstr>
      <vt:lpstr>Biaixos de gènere</vt:lpstr>
      <vt:lpstr>Salut Planetària</vt:lpstr>
      <vt:lpstr>Formació i Desenvolupament Continuat</vt:lpstr>
      <vt:lpstr>Gràcies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 Vidal Alaball</dc:creator>
  <cp:lastModifiedBy>Anna Cuxart</cp:lastModifiedBy>
  <cp:revision>53</cp:revision>
  <dcterms:created xsi:type="dcterms:W3CDTF">2024-06-14T15:59:46Z</dcterms:created>
  <dcterms:modified xsi:type="dcterms:W3CDTF">2024-06-14T22:59:16Z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0x0101006E4CC62A8D50BB41ABD6A84161EC9C3C</vt:lpwstr>
  </property>
</Properties>
</file>